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281" r:id="rId3"/>
    <p:sldId id="282" r:id="rId4"/>
    <p:sldId id="279" r:id="rId5"/>
    <p:sldId id="296" r:id="rId6"/>
    <p:sldId id="285" r:id="rId7"/>
    <p:sldId id="260" r:id="rId8"/>
    <p:sldId id="288" r:id="rId9"/>
    <p:sldId id="292" r:id="rId10"/>
    <p:sldId id="287" r:id="rId11"/>
    <p:sldId id="295" r:id="rId12"/>
    <p:sldId id="291" r:id="rId13"/>
    <p:sldId id="289" r:id="rId14"/>
    <p:sldId id="280" r:id="rId15"/>
    <p:sldId id="293" r:id="rId16"/>
    <p:sldId id="294" r:id="rId17"/>
    <p:sldId id="284" r:id="rId18"/>
    <p:sldId id="290" r:id="rId19"/>
    <p:sldId id="264" r:id="rId20"/>
    <p:sldId id="278" r:id="rId21"/>
    <p:sldId id="297" r:id="rId22"/>
    <p:sldId id="29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E4F"/>
    <a:srgbClr val="00468D"/>
    <a:srgbClr val="F0A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62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-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xxxxxxxxxxxx</a:t>
            </a:r>
            <a:r>
              <a:rPr lang="zh-CN"/>
              <a:t>实验数据展示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电脑票销量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48223076</c:v>
                </c:pt>
                <c:pt idx="1">
                  <c:v>58434528</c:v>
                </c:pt>
                <c:pt idx="2">
                  <c:v>58434528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中福在线销量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16023537</c:v>
                </c:pt>
                <c:pt idx="1">
                  <c:v>28111965</c:v>
                </c:pt>
                <c:pt idx="2">
                  <c:v>28111965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3219104"/>
        <c:axId val="15532168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总销量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68372863</c:v>
                      </c:pt>
                      <c:pt idx="1">
                        <c:v>91133743</c:v>
                      </c:pt>
                      <c:pt idx="2">
                        <c:v>91133743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5532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553216864"/>
        <c:crosses val="autoZero"/>
        <c:auto val="1"/>
        <c:lblAlgn val="ctr"/>
        <c:lblOffset val="100"/>
        <c:noMultiLvlLbl val="0"/>
      </c:catAx>
      <c:valAx>
        <c:axId val="1553216864"/>
        <c:scaling>
          <c:orientation val="minMax"/>
        </c:scaling>
        <c:delete val="0"/>
        <c:axPos val="l"/>
        <c:majorGridlines>
          <c:spPr>
            <a:ln w="950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553219104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5538F-FCFA-43C5-B9BF-2F442D95620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AE181-C682-4B43-BC8A-0F31A54B0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12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E181-C682-4B43-BC8A-0F31A54B07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2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E181-C682-4B43-BC8A-0F31A54B07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38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E181-C682-4B43-BC8A-0F31A54B07F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12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smtClean="0"/>
              <a:t>问题！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E181-C682-4B43-BC8A-0F31A54B07F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80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82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57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79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5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6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73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06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51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74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88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85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06A9-72BB-4B39-82BE-B0C51A2A0523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35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106A9-72BB-4B39-82BE-B0C51A2A0523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16366-6579-4B37-8907-0B4D8AAFE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11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://image.baidu.com/detail/newindex?col=%E6%91%84%E5%BD%B1&amp;tag=%E9%9D%99%E7%89%A9&amp;pn=21&amp;pid=9792419360&amp;aid=&amp;user_id=992488454&amp;setid=84481&amp;sort=0&amp;from=1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://image.baidu.com/detail/newindex?col=%E6%91%84%E5%BD%B1&amp;tag=%E9%9D%99%E7%89%A9&amp;pn=105&amp;pid=11609138720&amp;user_id=992488454&amp;setid=84686&amp;sort=0&amp;from=1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hyperlink" Target="http://www.flickr.com/photos/waagsociety/8536919558/sizes" TargetMode="External"/><Relationship Id="rId9" Type="http://schemas.openxmlformats.org/officeDocument/2006/relationships/hyperlink" Target="http://image.baidu.com/detail/newindex?col=%E6%91%84%E5%BD%B1&amp;tag=%E9%9D%99%E7%89%A9&amp;pn=58&amp;pid=11249371840&amp;aid=&amp;user_id=992488454&amp;setid=85032&amp;sort=0&amp;from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94020" y="2430611"/>
            <a:ext cx="8407663" cy="1569660"/>
          </a:xfrm>
          <a:prstGeom prst="rect">
            <a:avLst/>
          </a:prstGeom>
          <a:solidFill>
            <a:srgbClr val="00468D"/>
          </a:solidFill>
        </p:spPr>
        <p:txBody>
          <a:bodyPr wrap="square" lIns="216000">
            <a:spAutoFit/>
          </a:bodyPr>
          <a:lstStyle/>
          <a:p>
            <a:pPr algn="ctr"/>
            <a:r>
              <a:rPr lang="en-US" altLang="zh-CN" sz="96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96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毕业论文答辩</a:t>
            </a:r>
            <a:r>
              <a:rPr lang="en-US" altLang="zh-CN" sz="9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 </a:t>
            </a:r>
            <a:endParaRPr lang="zh-CN" altLang="en-US" sz="9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160042" y="4796588"/>
            <a:ext cx="3031958" cy="2267256"/>
            <a:chOff x="9160042" y="4796588"/>
            <a:chExt cx="3031958" cy="2267256"/>
          </a:xfrm>
        </p:grpSpPr>
        <p:grpSp>
          <p:nvGrpSpPr>
            <p:cNvPr id="2" name="组合 1"/>
            <p:cNvGrpSpPr/>
            <p:nvPr/>
          </p:nvGrpSpPr>
          <p:grpSpPr>
            <a:xfrm>
              <a:off x="9160042" y="4796588"/>
              <a:ext cx="3031958" cy="2267256"/>
              <a:chOff x="9160042" y="4796588"/>
              <a:chExt cx="3031958" cy="2267256"/>
            </a:xfrm>
          </p:grpSpPr>
          <p:sp>
            <p:nvSpPr>
              <p:cNvPr id="10" name="直角三角形 9"/>
              <p:cNvSpPr/>
              <p:nvPr/>
            </p:nvSpPr>
            <p:spPr>
              <a:xfrm flipH="1">
                <a:off x="9160042" y="4796588"/>
                <a:ext cx="3031958" cy="2113549"/>
              </a:xfrm>
              <a:prstGeom prst="rtTriangle">
                <a:avLst/>
              </a:prstGeom>
              <a:solidFill>
                <a:srgbClr val="00468D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直角三角形 10"/>
              <p:cNvSpPr/>
              <p:nvPr/>
            </p:nvSpPr>
            <p:spPr>
              <a:xfrm flipH="1">
                <a:off x="10278408" y="5729898"/>
                <a:ext cx="1913592" cy="1333946"/>
              </a:xfrm>
              <a:prstGeom prst="rtTriangle">
                <a:avLst/>
              </a:prstGeom>
              <a:solidFill>
                <a:srgbClr val="4D4E4F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9" t="22547" r="72066" b="5068"/>
            <a:stretch/>
          </p:blipFill>
          <p:spPr>
            <a:xfrm rot="19138232">
              <a:off x="10045431" y="6258119"/>
              <a:ext cx="512504" cy="55154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 rot="19356198">
              <a:off x="10373429" y="5743714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电子科技大学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894020" y="4153978"/>
            <a:ext cx="5541902" cy="523220"/>
          </a:xfrm>
          <a:prstGeom prst="rect">
            <a:avLst/>
          </a:prstGeom>
          <a:solidFill>
            <a:srgbClr val="00468D"/>
          </a:solidFill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答辩人</a:t>
            </a:r>
            <a:r>
              <a:rPr lang="zh-CN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</a:t>
            </a:r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XXX       </a:t>
            </a:r>
            <a:r>
              <a:rPr lang="zh-CN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指导老师：</a:t>
            </a:r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XXX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边形 13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立方体 19"/>
          <p:cNvSpPr/>
          <p:nvPr/>
        </p:nvSpPr>
        <p:spPr>
          <a:xfrm flipH="1">
            <a:off x="10138478" y="2357348"/>
            <a:ext cx="1557337" cy="5206006"/>
          </a:xfrm>
          <a:prstGeom prst="cube">
            <a:avLst/>
          </a:prstGeom>
          <a:solidFill>
            <a:srgbClr val="0046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立方体 20"/>
          <p:cNvSpPr/>
          <p:nvPr/>
        </p:nvSpPr>
        <p:spPr>
          <a:xfrm flipH="1">
            <a:off x="8994809" y="3038683"/>
            <a:ext cx="1557337" cy="4446797"/>
          </a:xfrm>
          <a:prstGeom prst="cube">
            <a:avLst/>
          </a:prstGeom>
          <a:solidFill>
            <a:srgbClr val="0046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立方体 21"/>
          <p:cNvSpPr/>
          <p:nvPr/>
        </p:nvSpPr>
        <p:spPr>
          <a:xfrm flipH="1">
            <a:off x="7851140" y="3623019"/>
            <a:ext cx="1557337" cy="3795673"/>
          </a:xfrm>
          <a:prstGeom prst="cube">
            <a:avLst/>
          </a:prstGeom>
          <a:solidFill>
            <a:srgbClr val="0046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立方体 22"/>
          <p:cNvSpPr/>
          <p:nvPr/>
        </p:nvSpPr>
        <p:spPr>
          <a:xfrm flipH="1">
            <a:off x="6707471" y="4012017"/>
            <a:ext cx="1557337" cy="3362212"/>
          </a:xfrm>
          <a:prstGeom prst="cube">
            <a:avLst/>
          </a:prstGeom>
          <a:solidFill>
            <a:srgbClr val="0046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立方体 23"/>
          <p:cNvSpPr/>
          <p:nvPr/>
        </p:nvSpPr>
        <p:spPr>
          <a:xfrm flipH="1">
            <a:off x="5563802" y="4596018"/>
            <a:ext cx="1557337" cy="2711461"/>
          </a:xfrm>
          <a:prstGeom prst="cube">
            <a:avLst/>
          </a:prstGeom>
          <a:solidFill>
            <a:srgbClr val="0046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44"/>
          <p:cNvSpPr>
            <a:spLocks noEditPoints="1"/>
          </p:cNvSpPr>
          <p:nvPr/>
        </p:nvSpPr>
        <p:spPr bwMode="auto">
          <a:xfrm>
            <a:off x="8347061" y="3086372"/>
            <a:ext cx="644228" cy="683960"/>
          </a:xfrm>
          <a:custGeom>
            <a:avLst/>
            <a:gdLst>
              <a:gd name="T0" fmla="*/ 6 w 96"/>
              <a:gd name="T1" fmla="*/ 27 h 102"/>
              <a:gd name="T2" fmla="*/ 26 w 96"/>
              <a:gd name="T3" fmla="*/ 27 h 102"/>
              <a:gd name="T4" fmla="*/ 82 w 96"/>
              <a:gd name="T5" fmla="*/ 10 h 102"/>
              <a:gd name="T6" fmla="*/ 91 w 96"/>
              <a:gd name="T7" fmla="*/ 0 h 102"/>
              <a:gd name="T8" fmla="*/ 82 w 96"/>
              <a:gd name="T9" fmla="*/ 10 h 102"/>
              <a:gd name="T10" fmla="*/ 84 w 96"/>
              <a:gd name="T11" fmla="*/ 21 h 102"/>
              <a:gd name="T12" fmla="*/ 96 w 96"/>
              <a:gd name="T13" fmla="*/ 24 h 102"/>
              <a:gd name="T14" fmla="*/ 80 w 96"/>
              <a:gd name="T15" fmla="*/ 39 h 102"/>
              <a:gd name="T16" fmla="*/ 93 w 96"/>
              <a:gd name="T17" fmla="*/ 39 h 102"/>
              <a:gd name="T18" fmla="*/ 80 w 96"/>
              <a:gd name="T19" fmla="*/ 39 h 102"/>
              <a:gd name="T20" fmla="*/ 39 w 96"/>
              <a:gd name="T21" fmla="*/ 43 h 102"/>
              <a:gd name="T22" fmla="*/ 45 w 96"/>
              <a:gd name="T23" fmla="*/ 40 h 102"/>
              <a:gd name="T24" fmla="*/ 64 w 96"/>
              <a:gd name="T25" fmla="*/ 0 h 102"/>
              <a:gd name="T26" fmla="*/ 81 w 96"/>
              <a:gd name="T27" fmla="*/ 22 h 102"/>
              <a:gd name="T28" fmla="*/ 66 w 96"/>
              <a:gd name="T29" fmla="*/ 45 h 102"/>
              <a:gd name="T30" fmla="*/ 66 w 96"/>
              <a:gd name="T31" fmla="*/ 45 h 102"/>
              <a:gd name="T32" fmla="*/ 56 w 96"/>
              <a:gd name="T33" fmla="*/ 43 h 102"/>
              <a:gd name="T34" fmla="*/ 50 w 96"/>
              <a:gd name="T35" fmla="*/ 48 h 102"/>
              <a:gd name="T36" fmla="*/ 42 w 96"/>
              <a:gd name="T37" fmla="*/ 48 h 102"/>
              <a:gd name="T38" fmla="*/ 26 w 96"/>
              <a:gd name="T39" fmla="*/ 52 h 102"/>
              <a:gd name="T40" fmla="*/ 28 w 96"/>
              <a:gd name="T41" fmla="*/ 102 h 102"/>
              <a:gd name="T42" fmla="*/ 18 w 96"/>
              <a:gd name="T43" fmla="*/ 74 h 102"/>
              <a:gd name="T44" fmla="*/ 13 w 96"/>
              <a:gd name="T45" fmla="*/ 102 h 102"/>
              <a:gd name="T46" fmla="*/ 6 w 96"/>
              <a:gd name="T47" fmla="*/ 68 h 102"/>
              <a:gd name="T48" fmla="*/ 4 w 96"/>
              <a:gd name="T49" fmla="*/ 39 h 102"/>
              <a:gd name="T50" fmla="*/ 14 w 96"/>
              <a:gd name="T51" fmla="*/ 40 h 102"/>
              <a:gd name="T52" fmla="*/ 12 w 96"/>
              <a:gd name="T53" fmla="*/ 58 h 102"/>
              <a:gd name="T54" fmla="*/ 16 w 96"/>
              <a:gd name="T55" fmla="*/ 61 h 102"/>
              <a:gd name="T56" fmla="*/ 16 w 96"/>
              <a:gd name="T57" fmla="*/ 61 h 102"/>
              <a:gd name="T58" fmla="*/ 20 w 96"/>
              <a:gd name="T59" fmla="*/ 58 h 102"/>
              <a:gd name="T60" fmla="*/ 18 w 96"/>
              <a:gd name="T61" fmla="*/ 40 h 102"/>
              <a:gd name="T62" fmla="*/ 24 w 96"/>
              <a:gd name="T63" fmla="*/ 39 h 102"/>
              <a:gd name="T64" fmla="*/ 35 w 96"/>
              <a:gd name="T65" fmla="*/ 45 h 102"/>
              <a:gd name="T66" fmla="*/ 35 w 96"/>
              <a:gd name="T67" fmla="*/ 38 h 102"/>
              <a:gd name="T68" fmla="*/ 28 w 96"/>
              <a:gd name="T69" fmla="*/ 29 h 102"/>
              <a:gd name="T70" fmla="*/ 52 w 96"/>
              <a:gd name="T71" fmla="*/ 6 h 102"/>
              <a:gd name="T72" fmla="*/ 72 w 96"/>
              <a:gd name="T73" fmla="*/ 11 h 102"/>
              <a:gd name="T74" fmla="*/ 56 w 96"/>
              <a:gd name="T75" fmla="*/ 11 h 102"/>
              <a:gd name="T76" fmla="*/ 71 w 96"/>
              <a:gd name="T77" fmla="*/ 16 h 102"/>
              <a:gd name="T78" fmla="*/ 58 w 96"/>
              <a:gd name="T79" fmla="*/ 36 h 102"/>
              <a:gd name="T80" fmla="*/ 72 w 96"/>
              <a:gd name="T81" fmla="*/ 34 h 102"/>
              <a:gd name="T82" fmla="*/ 72 w 96"/>
              <a:gd name="T83" fmla="*/ 11 h 102"/>
              <a:gd name="T84" fmla="*/ 55 w 96"/>
              <a:gd name="T85" fmla="*/ 21 h 102"/>
              <a:gd name="T86" fmla="*/ 66 w 96"/>
              <a:gd name="T87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6" h="102">
                <a:moveTo>
                  <a:pt x="16" y="17"/>
                </a:moveTo>
                <a:cubicBezTo>
                  <a:pt x="11" y="17"/>
                  <a:pt x="6" y="21"/>
                  <a:pt x="6" y="27"/>
                </a:cubicBezTo>
                <a:cubicBezTo>
                  <a:pt x="6" y="32"/>
                  <a:pt x="11" y="36"/>
                  <a:pt x="16" y="36"/>
                </a:cubicBezTo>
                <a:cubicBezTo>
                  <a:pt x="21" y="36"/>
                  <a:pt x="26" y="32"/>
                  <a:pt x="26" y="27"/>
                </a:cubicBezTo>
                <a:cubicBezTo>
                  <a:pt x="26" y="21"/>
                  <a:pt x="21" y="17"/>
                  <a:pt x="16" y="17"/>
                </a:cubicBezTo>
                <a:close/>
                <a:moveTo>
                  <a:pt x="82" y="10"/>
                </a:moveTo>
                <a:cubicBezTo>
                  <a:pt x="82" y="7"/>
                  <a:pt x="82" y="7"/>
                  <a:pt x="82" y="7"/>
                </a:cubicBezTo>
                <a:cubicBezTo>
                  <a:pt x="91" y="0"/>
                  <a:pt x="91" y="0"/>
                  <a:pt x="91" y="0"/>
                </a:cubicBezTo>
                <a:cubicBezTo>
                  <a:pt x="93" y="5"/>
                  <a:pt x="93" y="5"/>
                  <a:pt x="93" y="5"/>
                </a:cubicBezTo>
                <a:cubicBezTo>
                  <a:pt x="82" y="10"/>
                  <a:pt x="82" y="10"/>
                  <a:pt x="82" y="10"/>
                </a:cubicBezTo>
                <a:close/>
                <a:moveTo>
                  <a:pt x="84" y="24"/>
                </a:moveTo>
                <a:cubicBezTo>
                  <a:pt x="84" y="21"/>
                  <a:pt x="84" y="21"/>
                  <a:pt x="84" y="21"/>
                </a:cubicBezTo>
                <a:cubicBezTo>
                  <a:pt x="96" y="18"/>
                  <a:pt x="96" y="18"/>
                  <a:pt x="96" y="18"/>
                </a:cubicBezTo>
                <a:cubicBezTo>
                  <a:pt x="96" y="24"/>
                  <a:pt x="96" y="24"/>
                  <a:pt x="96" y="24"/>
                </a:cubicBezTo>
                <a:cubicBezTo>
                  <a:pt x="84" y="24"/>
                  <a:pt x="84" y="24"/>
                  <a:pt x="84" y="24"/>
                </a:cubicBezTo>
                <a:close/>
                <a:moveTo>
                  <a:pt x="80" y="39"/>
                </a:moveTo>
                <a:cubicBezTo>
                  <a:pt x="81" y="37"/>
                  <a:pt x="81" y="37"/>
                  <a:pt x="81" y="37"/>
                </a:cubicBezTo>
                <a:cubicBezTo>
                  <a:pt x="93" y="39"/>
                  <a:pt x="93" y="39"/>
                  <a:pt x="93" y="39"/>
                </a:cubicBezTo>
                <a:cubicBezTo>
                  <a:pt x="91" y="44"/>
                  <a:pt x="91" y="44"/>
                  <a:pt x="91" y="44"/>
                </a:cubicBezTo>
                <a:cubicBezTo>
                  <a:pt x="80" y="39"/>
                  <a:pt x="80" y="39"/>
                  <a:pt x="80" y="39"/>
                </a:cubicBezTo>
                <a:close/>
                <a:moveTo>
                  <a:pt x="39" y="39"/>
                </a:moveTo>
                <a:cubicBezTo>
                  <a:pt x="39" y="43"/>
                  <a:pt x="39" y="43"/>
                  <a:pt x="39" y="43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0"/>
                  <a:pt x="45" y="40"/>
                  <a:pt x="45" y="40"/>
                </a:cubicBezTo>
                <a:cubicBezTo>
                  <a:pt x="39" y="39"/>
                  <a:pt x="39" y="39"/>
                  <a:pt x="39" y="39"/>
                </a:cubicBezTo>
                <a:close/>
                <a:moveTo>
                  <a:pt x="64" y="0"/>
                </a:moveTo>
                <a:cubicBezTo>
                  <a:pt x="69" y="0"/>
                  <a:pt x="73" y="3"/>
                  <a:pt x="77" y="7"/>
                </a:cubicBezTo>
                <a:cubicBezTo>
                  <a:pt x="80" y="11"/>
                  <a:pt x="81" y="16"/>
                  <a:pt x="81" y="22"/>
                </a:cubicBezTo>
                <a:cubicBezTo>
                  <a:pt x="81" y="28"/>
                  <a:pt x="80" y="34"/>
                  <a:pt x="77" y="38"/>
                </a:cubicBezTo>
                <a:cubicBezTo>
                  <a:pt x="74" y="42"/>
                  <a:pt x="70" y="44"/>
                  <a:pt x="66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5" y="45"/>
                  <a:pt x="65" y="45"/>
                  <a:pt x="64" y="45"/>
                </a:cubicBezTo>
                <a:cubicBezTo>
                  <a:pt x="61" y="45"/>
                  <a:pt x="59" y="44"/>
                  <a:pt x="56" y="43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8"/>
                  <a:pt x="50" y="48"/>
                  <a:pt x="50" y="48"/>
                </a:cubicBezTo>
                <a:cubicBezTo>
                  <a:pt x="47" y="50"/>
                  <a:pt x="47" y="50"/>
                  <a:pt x="47" y="50"/>
                </a:cubicBezTo>
                <a:cubicBezTo>
                  <a:pt x="42" y="48"/>
                  <a:pt x="42" y="48"/>
                  <a:pt x="42" y="48"/>
                </a:cubicBezTo>
                <a:cubicBezTo>
                  <a:pt x="33" y="54"/>
                  <a:pt x="33" y="54"/>
                  <a:pt x="33" y="54"/>
                </a:cubicBezTo>
                <a:cubicBezTo>
                  <a:pt x="26" y="52"/>
                  <a:pt x="26" y="52"/>
                  <a:pt x="26" y="52"/>
                </a:cubicBezTo>
                <a:cubicBezTo>
                  <a:pt x="27" y="68"/>
                  <a:pt x="27" y="68"/>
                  <a:pt x="27" y="68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18" y="74"/>
                  <a:pt x="18" y="74"/>
                  <a:pt x="18" y="74"/>
                </a:cubicBezTo>
                <a:cubicBezTo>
                  <a:pt x="14" y="74"/>
                  <a:pt x="14" y="74"/>
                  <a:pt x="14" y="74"/>
                </a:cubicBezTo>
                <a:cubicBezTo>
                  <a:pt x="13" y="102"/>
                  <a:pt x="13" y="102"/>
                  <a:pt x="13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6" y="68"/>
                  <a:pt x="6" y="68"/>
                  <a:pt x="6" y="68"/>
                </a:cubicBezTo>
                <a:cubicBezTo>
                  <a:pt x="0" y="64"/>
                  <a:pt x="0" y="64"/>
                  <a:pt x="0" y="64"/>
                </a:cubicBezTo>
                <a:cubicBezTo>
                  <a:pt x="4" y="39"/>
                  <a:pt x="4" y="39"/>
                  <a:pt x="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40"/>
                  <a:pt x="14" y="40"/>
                  <a:pt x="14" y="40"/>
                </a:cubicBezTo>
                <a:cubicBezTo>
                  <a:pt x="15" y="42"/>
                  <a:pt x="15" y="42"/>
                  <a:pt x="15" y="42"/>
                </a:cubicBezTo>
                <a:cubicBezTo>
                  <a:pt x="12" y="58"/>
                  <a:pt x="12" y="58"/>
                  <a:pt x="12" y="58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20" y="58"/>
                  <a:pt x="20" y="58"/>
                  <a:pt x="20" y="58"/>
                </a:cubicBezTo>
                <a:cubicBezTo>
                  <a:pt x="17" y="42"/>
                  <a:pt x="17" y="42"/>
                  <a:pt x="17" y="4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39"/>
                  <a:pt x="18" y="39"/>
                  <a:pt x="18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32" y="46"/>
                  <a:pt x="32" y="46"/>
                  <a:pt x="32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38"/>
                  <a:pt x="35" y="38"/>
                  <a:pt x="35" y="38"/>
                </a:cubicBezTo>
                <a:cubicBezTo>
                  <a:pt x="28" y="36"/>
                  <a:pt x="28" y="36"/>
                  <a:pt x="28" y="36"/>
                </a:cubicBezTo>
                <a:cubicBezTo>
                  <a:pt x="25" y="35"/>
                  <a:pt x="24" y="32"/>
                  <a:pt x="28" y="29"/>
                </a:cubicBezTo>
                <a:cubicBezTo>
                  <a:pt x="37" y="20"/>
                  <a:pt x="43" y="15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5" y="2"/>
                  <a:pt x="59" y="0"/>
                  <a:pt x="64" y="0"/>
                </a:cubicBezTo>
                <a:close/>
                <a:moveTo>
                  <a:pt x="72" y="11"/>
                </a:moveTo>
                <a:cubicBezTo>
                  <a:pt x="70" y="8"/>
                  <a:pt x="67" y="6"/>
                  <a:pt x="64" y="6"/>
                </a:cubicBezTo>
                <a:cubicBezTo>
                  <a:pt x="61" y="6"/>
                  <a:pt x="58" y="8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9"/>
                  <a:pt x="73" y="24"/>
                  <a:pt x="71" y="29"/>
                </a:cubicBezTo>
                <a:cubicBezTo>
                  <a:pt x="58" y="36"/>
                  <a:pt x="58" y="36"/>
                  <a:pt x="58" y="36"/>
                </a:cubicBezTo>
                <a:cubicBezTo>
                  <a:pt x="60" y="38"/>
                  <a:pt x="62" y="39"/>
                  <a:pt x="64" y="39"/>
                </a:cubicBezTo>
                <a:cubicBezTo>
                  <a:pt x="67" y="39"/>
                  <a:pt x="70" y="37"/>
                  <a:pt x="72" y="34"/>
                </a:cubicBezTo>
                <a:cubicBezTo>
                  <a:pt x="74" y="31"/>
                  <a:pt x="75" y="27"/>
                  <a:pt x="75" y="22"/>
                </a:cubicBezTo>
                <a:cubicBezTo>
                  <a:pt x="75" y="18"/>
                  <a:pt x="74" y="14"/>
                  <a:pt x="72" y="11"/>
                </a:cubicBezTo>
                <a:close/>
                <a:moveTo>
                  <a:pt x="56" y="16"/>
                </a:moveTo>
                <a:cubicBezTo>
                  <a:pt x="55" y="18"/>
                  <a:pt x="55" y="19"/>
                  <a:pt x="55" y="21"/>
                </a:cubicBezTo>
                <a:cubicBezTo>
                  <a:pt x="66" y="20"/>
                  <a:pt x="66" y="20"/>
                  <a:pt x="66" y="20"/>
                </a:cubicBezTo>
                <a:cubicBezTo>
                  <a:pt x="66" y="19"/>
                  <a:pt x="66" y="19"/>
                  <a:pt x="66" y="19"/>
                </a:cubicBezTo>
                <a:cubicBezTo>
                  <a:pt x="62" y="18"/>
                  <a:pt x="59" y="17"/>
                  <a:pt x="56" y="16"/>
                </a:cubicBezTo>
                <a:close/>
              </a:path>
            </a:pathLst>
          </a:custGeom>
          <a:solidFill>
            <a:srgbClr val="4D4E4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45"/>
          <p:cNvSpPr>
            <a:spLocks noEditPoints="1"/>
          </p:cNvSpPr>
          <p:nvPr/>
        </p:nvSpPr>
        <p:spPr bwMode="auto">
          <a:xfrm>
            <a:off x="10470525" y="1866184"/>
            <a:ext cx="635713" cy="805994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rgbClr val="4D4E4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47"/>
          <p:cNvSpPr>
            <a:spLocks noEditPoints="1"/>
          </p:cNvSpPr>
          <p:nvPr/>
        </p:nvSpPr>
        <p:spPr bwMode="auto">
          <a:xfrm>
            <a:off x="5977469" y="4049712"/>
            <a:ext cx="683960" cy="746394"/>
          </a:xfrm>
          <a:custGeom>
            <a:avLst/>
            <a:gdLst>
              <a:gd name="T0" fmla="*/ 52 w 102"/>
              <a:gd name="T1" fmla="*/ 0 h 111"/>
              <a:gd name="T2" fmla="*/ 41 w 102"/>
              <a:gd name="T3" fmla="*/ 11 h 111"/>
              <a:gd name="T4" fmla="*/ 52 w 102"/>
              <a:gd name="T5" fmla="*/ 22 h 111"/>
              <a:gd name="T6" fmla="*/ 63 w 102"/>
              <a:gd name="T7" fmla="*/ 11 h 111"/>
              <a:gd name="T8" fmla="*/ 52 w 102"/>
              <a:gd name="T9" fmla="*/ 0 h 111"/>
              <a:gd name="T10" fmla="*/ 6 w 102"/>
              <a:gd name="T11" fmla="*/ 81 h 111"/>
              <a:gd name="T12" fmla="*/ 14 w 102"/>
              <a:gd name="T13" fmla="*/ 77 h 111"/>
              <a:gd name="T14" fmla="*/ 36 w 102"/>
              <a:gd name="T15" fmla="*/ 88 h 111"/>
              <a:gd name="T16" fmla="*/ 31 w 102"/>
              <a:gd name="T17" fmla="*/ 92 h 111"/>
              <a:gd name="T18" fmla="*/ 31 w 102"/>
              <a:gd name="T19" fmla="*/ 93 h 111"/>
              <a:gd name="T20" fmla="*/ 13 w 102"/>
              <a:gd name="T21" fmla="*/ 101 h 111"/>
              <a:gd name="T22" fmla="*/ 6 w 102"/>
              <a:gd name="T23" fmla="*/ 98 h 111"/>
              <a:gd name="T24" fmla="*/ 0 w 102"/>
              <a:gd name="T25" fmla="*/ 111 h 111"/>
              <a:gd name="T26" fmla="*/ 33 w 102"/>
              <a:gd name="T27" fmla="*/ 111 h 111"/>
              <a:gd name="T28" fmla="*/ 24 w 102"/>
              <a:gd name="T29" fmla="*/ 106 h 111"/>
              <a:gd name="T30" fmla="*/ 41 w 102"/>
              <a:gd name="T31" fmla="*/ 98 h 111"/>
              <a:gd name="T32" fmla="*/ 52 w 102"/>
              <a:gd name="T33" fmla="*/ 99 h 111"/>
              <a:gd name="T34" fmla="*/ 60 w 102"/>
              <a:gd name="T35" fmla="*/ 98 h 111"/>
              <a:gd name="T36" fmla="*/ 77 w 102"/>
              <a:gd name="T37" fmla="*/ 106 h 111"/>
              <a:gd name="T38" fmla="*/ 67 w 102"/>
              <a:gd name="T39" fmla="*/ 111 h 111"/>
              <a:gd name="T40" fmla="*/ 101 w 102"/>
              <a:gd name="T41" fmla="*/ 111 h 111"/>
              <a:gd name="T42" fmla="*/ 94 w 102"/>
              <a:gd name="T43" fmla="*/ 98 h 111"/>
              <a:gd name="T44" fmla="*/ 87 w 102"/>
              <a:gd name="T45" fmla="*/ 101 h 111"/>
              <a:gd name="T46" fmla="*/ 71 w 102"/>
              <a:gd name="T47" fmla="*/ 94 h 111"/>
              <a:gd name="T48" fmla="*/ 72 w 102"/>
              <a:gd name="T49" fmla="*/ 92 h 111"/>
              <a:gd name="T50" fmla="*/ 66 w 102"/>
              <a:gd name="T51" fmla="*/ 87 h 111"/>
              <a:gd name="T52" fmla="*/ 88 w 102"/>
              <a:gd name="T53" fmla="*/ 77 h 111"/>
              <a:gd name="T54" fmla="*/ 96 w 102"/>
              <a:gd name="T55" fmla="*/ 81 h 111"/>
              <a:gd name="T56" fmla="*/ 102 w 102"/>
              <a:gd name="T57" fmla="*/ 67 h 111"/>
              <a:gd name="T58" fmla="*/ 68 w 102"/>
              <a:gd name="T59" fmla="*/ 67 h 111"/>
              <a:gd name="T60" fmla="*/ 78 w 102"/>
              <a:gd name="T61" fmla="*/ 72 h 111"/>
              <a:gd name="T62" fmla="*/ 65 w 102"/>
              <a:gd name="T63" fmla="*/ 79 h 111"/>
              <a:gd name="T64" fmla="*/ 64 w 102"/>
              <a:gd name="T65" fmla="*/ 58 h 111"/>
              <a:gd name="T66" fmla="*/ 71 w 102"/>
              <a:gd name="T67" fmla="*/ 53 h 111"/>
              <a:gd name="T68" fmla="*/ 65 w 102"/>
              <a:gd name="T69" fmla="*/ 24 h 111"/>
              <a:gd name="T70" fmla="*/ 53 w 102"/>
              <a:gd name="T71" fmla="*/ 24 h 111"/>
              <a:gd name="T72" fmla="*/ 54 w 102"/>
              <a:gd name="T73" fmla="*/ 26 h 111"/>
              <a:gd name="T74" fmla="*/ 53 w 102"/>
              <a:gd name="T75" fmla="*/ 28 h 111"/>
              <a:gd name="T76" fmla="*/ 56 w 102"/>
              <a:gd name="T77" fmla="*/ 46 h 111"/>
              <a:gd name="T78" fmla="*/ 52 w 102"/>
              <a:gd name="T79" fmla="*/ 50 h 111"/>
              <a:gd name="T80" fmla="*/ 52 w 102"/>
              <a:gd name="T81" fmla="*/ 50 h 111"/>
              <a:gd name="T82" fmla="*/ 52 w 102"/>
              <a:gd name="T83" fmla="*/ 50 h 111"/>
              <a:gd name="T84" fmla="*/ 52 w 102"/>
              <a:gd name="T85" fmla="*/ 50 h 111"/>
              <a:gd name="T86" fmla="*/ 52 w 102"/>
              <a:gd name="T87" fmla="*/ 50 h 111"/>
              <a:gd name="T88" fmla="*/ 48 w 102"/>
              <a:gd name="T89" fmla="*/ 46 h 111"/>
              <a:gd name="T90" fmla="*/ 50 w 102"/>
              <a:gd name="T91" fmla="*/ 28 h 111"/>
              <a:gd name="T92" fmla="*/ 49 w 102"/>
              <a:gd name="T93" fmla="*/ 26 h 111"/>
              <a:gd name="T94" fmla="*/ 50 w 102"/>
              <a:gd name="T95" fmla="*/ 24 h 111"/>
              <a:gd name="T96" fmla="*/ 38 w 102"/>
              <a:gd name="T97" fmla="*/ 24 h 111"/>
              <a:gd name="T98" fmla="*/ 33 w 102"/>
              <a:gd name="T99" fmla="*/ 53 h 111"/>
              <a:gd name="T100" fmla="*/ 40 w 102"/>
              <a:gd name="T101" fmla="*/ 58 h 111"/>
              <a:gd name="T102" fmla="*/ 39 w 102"/>
              <a:gd name="T103" fmla="*/ 79 h 111"/>
              <a:gd name="T104" fmla="*/ 24 w 102"/>
              <a:gd name="T105" fmla="*/ 72 h 111"/>
              <a:gd name="T106" fmla="*/ 34 w 102"/>
              <a:gd name="T107" fmla="*/ 67 h 111"/>
              <a:gd name="T108" fmla="*/ 0 w 102"/>
              <a:gd name="T109" fmla="*/ 67 h 111"/>
              <a:gd name="T110" fmla="*/ 6 w 102"/>
              <a:gd name="T111" fmla="*/ 81 h 111"/>
              <a:gd name="T112" fmla="*/ 52 w 102"/>
              <a:gd name="T113" fmla="*/ 85 h 111"/>
              <a:gd name="T114" fmla="*/ 48 w 102"/>
              <a:gd name="T115" fmla="*/ 85 h 111"/>
              <a:gd name="T116" fmla="*/ 50 w 102"/>
              <a:gd name="T117" fmla="*/ 64 h 111"/>
              <a:gd name="T118" fmla="*/ 54 w 102"/>
              <a:gd name="T119" fmla="*/ 64 h 111"/>
              <a:gd name="T120" fmla="*/ 55 w 102"/>
              <a:gd name="T121" fmla="*/ 85 h 111"/>
              <a:gd name="T122" fmla="*/ 52 w 102"/>
              <a:gd name="T123" fmla="*/ 8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2" h="111">
                <a:moveTo>
                  <a:pt x="52" y="0"/>
                </a:moveTo>
                <a:cubicBezTo>
                  <a:pt x="46" y="0"/>
                  <a:pt x="41" y="5"/>
                  <a:pt x="41" y="11"/>
                </a:cubicBezTo>
                <a:cubicBezTo>
                  <a:pt x="41" y="17"/>
                  <a:pt x="46" y="22"/>
                  <a:pt x="52" y="22"/>
                </a:cubicBezTo>
                <a:cubicBezTo>
                  <a:pt x="58" y="22"/>
                  <a:pt x="63" y="17"/>
                  <a:pt x="63" y="11"/>
                </a:cubicBezTo>
                <a:cubicBezTo>
                  <a:pt x="63" y="5"/>
                  <a:pt x="58" y="0"/>
                  <a:pt x="52" y="0"/>
                </a:cubicBezTo>
                <a:close/>
                <a:moveTo>
                  <a:pt x="6" y="81"/>
                </a:moveTo>
                <a:cubicBezTo>
                  <a:pt x="14" y="77"/>
                  <a:pt x="14" y="77"/>
                  <a:pt x="14" y="77"/>
                </a:cubicBezTo>
                <a:cubicBezTo>
                  <a:pt x="36" y="88"/>
                  <a:pt x="36" y="88"/>
                  <a:pt x="36" y="88"/>
                </a:cubicBezTo>
                <a:cubicBezTo>
                  <a:pt x="33" y="89"/>
                  <a:pt x="31" y="90"/>
                  <a:pt x="31" y="92"/>
                </a:cubicBezTo>
                <a:cubicBezTo>
                  <a:pt x="31" y="93"/>
                  <a:pt x="31" y="93"/>
                  <a:pt x="31" y="9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6" y="98"/>
                  <a:pt x="6" y="98"/>
                  <a:pt x="6" y="98"/>
                </a:cubicBezTo>
                <a:cubicBezTo>
                  <a:pt x="0" y="111"/>
                  <a:pt x="0" y="111"/>
                  <a:pt x="0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41" y="98"/>
                  <a:pt x="41" y="98"/>
                  <a:pt x="41" y="98"/>
                </a:cubicBezTo>
                <a:cubicBezTo>
                  <a:pt x="44" y="99"/>
                  <a:pt x="48" y="99"/>
                  <a:pt x="52" y="99"/>
                </a:cubicBezTo>
                <a:cubicBezTo>
                  <a:pt x="55" y="99"/>
                  <a:pt x="58" y="99"/>
                  <a:pt x="60" y="98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7" y="111"/>
                  <a:pt x="67" y="111"/>
                  <a:pt x="67" y="111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94" y="98"/>
                  <a:pt x="94" y="98"/>
                  <a:pt x="94" y="98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71" y="94"/>
                  <a:pt x="71" y="94"/>
                  <a:pt x="71" y="94"/>
                </a:cubicBezTo>
                <a:cubicBezTo>
                  <a:pt x="72" y="94"/>
                  <a:pt x="72" y="93"/>
                  <a:pt x="72" y="92"/>
                </a:cubicBezTo>
                <a:cubicBezTo>
                  <a:pt x="72" y="90"/>
                  <a:pt x="70" y="89"/>
                  <a:pt x="66" y="87"/>
                </a:cubicBezTo>
                <a:cubicBezTo>
                  <a:pt x="88" y="77"/>
                  <a:pt x="88" y="77"/>
                  <a:pt x="88" y="77"/>
                </a:cubicBezTo>
                <a:cubicBezTo>
                  <a:pt x="96" y="81"/>
                  <a:pt x="96" y="81"/>
                  <a:pt x="96" y="81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78" y="72"/>
                  <a:pt x="78" y="72"/>
                  <a:pt x="78" y="72"/>
                </a:cubicBezTo>
                <a:cubicBezTo>
                  <a:pt x="65" y="79"/>
                  <a:pt x="65" y="79"/>
                  <a:pt x="65" y="79"/>
                </a:cubicBezTo>
                <a:cubicBezTo>
                  <a:pt x="64" y="58"/>
                  <a:pt x="64" y="58"/>
                  <a:pt x="64" y="58"/>
                </a:cubicBezTo>
                <a:cubicBezTo>
                  <a:pt x="71" y="53"/>
                  <a:pt x="71" y="53"/>
                  <a:pt x="71" y="53"/>
                </a:cubicBezTo>
                <a:cubicBezTo>
                  <a:pt x="65" y="24"/>
                  <a:pt x="65" y="24"/>
                  <a:pt x="65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8"/>
                  <a:pt x="53" y="28"/>
                  <a:pt x="53" y="28"/>
                </a:cubicBezTo>
                <a:cubicBezTo>
                  <a:pt x="56" y="46"/>
                  <a:pt x="56" y="46"/>
                  <a:pt x="56" y="46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48" y="46"/>
                  <a:pt x="48" y="46"/>
                  <a:pt x="48" y="46"/>
                </a:cubicBezTo>
                <a:cubicBezTo>
                  <a:pt x="50" y="28"/>
                  <a:pt x="50" y="28"/>
                  <a:pt x="50" y="28"/>
                </a:cubicBezTo>
                <a:cubicBezTo>
                  <a:pt x="49" y="26"/>
                  <a:pt x="49" y="26"/>
                  <a:pt x="49" y="26"/>
                </a:cubicBezTo>
                <a:cubicBezTo>
                  <a:pt x="50" y="24"/>
                  <a:pt x="50" y="24"/>
                  <a:pt x="50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3" y="53"/>
                  <a:pt x="33" y="53"/>
                  <a:pt x="33" y="53"/>
                </a:cubicBezTo>
                <a:cubicBezTo>
                  <a:pt x="40" y="58"/>
                  <a:pt x="40" y="58"/>
                  <a:pt x="40" y="58"/>
                </a:cubicBezTo>
                <a:cubicBezTo>
                  <a:pt x="39" y="79"/>
                  <a:pt x="39" y="79"/>
                  <a:pt x="39" y="79"/>
                </a:cubicBezTo>
                <a:cubicBezTo>
                  <a:pt x="24" y="72"/>
                  <a:pt x="24" y="72"/>
                  <a:pt x="24" y="72"/>
                </a:cubicBezTo>
                <a:cubicBezTo>
                  <a:pt x="34" y="67"/>
                  <a:pt x="34" y="67"/>
                  <a:pt x="34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6" y="81"/>
                  <a:pt x="6" y="81"/>
                  <a:pt x="6" y="81"/>
                </a:cubicBezTo>
                <a:close/>
                <a:moveTo>
                  <a:pt x="52" y="85"/>
                </a:moveTo>
                <a:cubicBezTo>
                  <a:pt x="50" y="85"/>
                  <a:pt x="49" y="85"/>
                  <a:pt x="48" y="85"/>
                </a:cubicBezTo>
                <a:cubicBezTo>
                  <a:pt x="50" y="64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5" y="85"/>
                  <a:pt x="55" y="85"/>
                  <a:pt x="55" y="85"/>
                </a:cubicBezTo>
                <a:cubicBezTo>
                  <a:pt x="54" y="85"/>
                  <a:pt x="53" y="85"/>
                  <a:pt x="52" y="85"/>
                </a:cubicBezTo>
                <a:close/>
              </a:path>
            </a:pathLst>
          </a:custGeom>
          <a:solidFill>
            <a:srgbClr val="4D4E4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48"/>
          <p:cNvSpPr>
            <a:spLocks noEditPoints="1"/>
          </p:cNvSpPr>
          <p:nvPr/>
        </p:nvSpPr>
        <p:spPr bwMode="auto">
          <a:xfrm>
            <a:off x="7059038" y="3620812"/>
            <a:ext cx="630038" cy="561925"/>
          </a:xfrm>
          <a:custGeom>
            <a:avLst/>
            <a:gdLst>
              <a:gd name="T0" fmla="*/ 0 w 94"/>
              <a:gd name="T1" fmla="*/ 58 h 84"/>
              <a:gd name="T2" fmla="*/ 24 w 94"/>
              <a:gd name="T3" fmla="*/ 58 h 84"/>
              <a:gd name="T4" fmla="*/ 24 w 94"/>
              <a:gd name="T5" fmla="*/ 84 h 84"/>
              <a:gd name="T6" fmla="*/ 0 w 94"/>
              <a:gd name="T7" fmla="*/ 84 h 84"/>
              <a:gd name="T8" fmla="*/ 0 w 94"/>
              <a:gd name="T9" fmla="*/ 58 h 84"/>
              <a:gd name="T10" fmla="*/ 62 w 94"/>
              <a:gd name="T11" fmla="*/ 7 h 84"/>
              <a:gd name="T12" fmla="*/ 55 w 94"/>
              <a:gd name="T13" fmla="*/ 20 h 84"/>
              <a:gd name="T14" fmla="*/ 48 w 94"/>
              <a:gd name="T15" fmla="*/ 32 h 84"/>
              <a:gd name="T16" fmla="*/ 43 w 94"/>
              <a:gd name="T17" fmla="*/ 24 h 84"/>
              <a:gd name="T18" fmla="*/ 6 w 94"/>
              <a:gd name="T19" fmla="*/ 46 h 84"/>
              <a:gd name="T20" fmla="*/ 1 w 94"/>
              <a:gd name="T21" fmla="*/ 38 h 84"/>
              <a:gd name="T22" fmla="*/ 38 w 94"/>
              <a:gd name="T23" fmla="*/ 16 h 84"/>
              <a:gd name="T24" fmla="*/ 33 w 94"/>
              <a:gd name="T25" fmla="*/ 8 h 84"/>
              <a:gd name="T26" fmla="*/ 47 w 94"/>
              <a:gd name="T27" fmla="*/ 8 h 84"/>
              <a:gd name="T28" fmla="*/ 62 w 94"/>
              <a:gd name="T29" fmla="*/ 7 h 84"/>
              <a:gd name="T30" fmla="*/ 78 w 94"/>
              <a:gd name="T31" fmla="*/ 0 h 84"/>
              <a:gd name="T32" fmla="*/ 68 w 94"/>
              <a:gd name="T33" fmla="*/ 9 h 84"/>
              <a:gd name="T34" fmla="*/ 78 w 94"/>
              <a:gd name="T35" fmla="*/ 19 h 84"/>
              <a:gd name="T36" fmla="*/ 87 w 94"/>
              <a:gd name="T37" fmla="*/ 9 h 84"/>
              <a:gd name="T38" fmla="*/ 78 w 94"/>
              <a:gd name="T39" fmla="*/ 0 h 84"/>
              <a:gd name="T40" fmla="*/ 61 w 94"/>
              <a:gd name="T41" fmla="*/ 46 h 84"/>
              <a:gd name="T42" fmla="*/ 67 w 94"/>
              <a:gd name="T43" fmla="*/ 50 h 84"/>
              <a:gd name="T44" fmla="*/ 66 w 94"/>
              <a:gd name="T45" fmla="*/ 84 h 84"/>
              <a:gd name="T46" fmla="*/ 74 w 94"/>
              <a:gd name="T47" fmla="*/ 84 h 84"/>
              <a:gd name="T48" fmla="*/ 76 w 94"/>
              <a:gd name="T49" fmla="*/ 55 h 84"/>
              <a:gd name="T50" fmla="*/ 79 w 94"/>
              <a:gd name="T51" fmla="*/ 55 h 84"/>
              <a:gd name="T52" fmla="*/ 81 w 94"/>
              <a:gd name="T53" fmla="*/ 84 h 84"/>
              <a:gd name="T54" fmla="*/ 89 w 94"/>
              <a:gd name="T55" fmla="*/ 84 h 84"/>
              <a:gd name="T56" fmla="*/ 88 w 94"/>
              <a:gd name="T57" fmla="*/ 50 h 84"/>
              <a:gd name="T58" fmla="*/ 94 w 94"/>
              <a:gd name="T59" fmla="*/ 46 h 84"/>
              <a:gd name="T60" fmla="*/ 89 w 94"/>
              <a:gd name="T61" fmla="*/ 21 h 84"/>
              <a:gd name="T62" fmla="*/ 66 w 94"/>
              <a:gd name="T63" fmla="*/ 21 h 84"/>
              <a:gd name="T64" fmla="*/ 61 w 94"/>
              <a:gd name="T65" fmla="*/ 46 h 84"/>
              <a:gd name="T66" fmla="*/ 32 w 94"/>
              <a:gd name="T67" fmla="*/ 44 h 84"/>
              <a:gd name="T68" fmla="*/ 32 w 94"/>
              <a:gd name="T69" fmla="*/ 84 h 84"/>
              <a:gd name="T70" fmla="*/ 55 w 94"/>
              <a:gd name="T71" fmla="*/ 84 h 84"/>
              <a:gd name="T72" fmla="*/ 55 w 94"/>
              <a:gd name="T73" fmla="*/ 44 h 84"/>
              <a:gd name="T74" fmla="*/ 32 w 94"/>
              <a:gd name="T75" fmla="*/ 4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4" h="84">
                <a:moveTo>
                  <a:pt x="0" y="58"/>
                </a:moveTo>
                <a:cubicBezTo>
                  <a:pt x="24" y="58"/>
                  <a:pt x="24" y="58"/>
                  <a:pt x="24" y="58"/>
                </a:cubicBezTo>
                <a:cubicBezTo>
                  <a:pt x="24" y="84"/>
                  <a:pt x="24" y="84"/>
                  <a:pt x="24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62" y="7"/>
                </a:moveTo>
                <a:cubicBezTo>
                  <a:pt x="55" y="20"/>
                  <a:pt x="55" y="20"/>
                  <a:pt x="55" y="20"/>
                </a:cubicBezTo>
                <a:cubicBezTo>
                  <a:pt x="48" y="32"/>
                  <a:pt x="48" y="32"/>
                  <a:pt x="48" y="32"/>
                </a:cubicBezTo>
                <a:cubicBezTo>
                  <a:pt x="43" y="24"/>
                  <a:pt x="43" y="24"/>
                  <a:pt x="43" y="24"/>
                </a:cubicBezTo>
                <a:cubicBezTo>
                  <a:pt x="6" y="46"/>
                  <a:pt x="6" y="46"/>
                  <a:pt x="6" y="46"/>
                </a:cubicBezTo>
                <a:cubicBezTo>
                  <a:pt x="1" y="38"/>
                  <a:pt x="1" y="38"/>
                  <a:pt x="1" y="38"/>
                </a:cubicBezTo>
                <a:cubicBezTo>
                  <a:pt x="38" y="16"/>
                  <a:pt x="38" y="16"/>
                  <a:pt x="38" y="16"/>
                </a:cubicBezTo>
                <a:cubicBezTo>
                  <a:pt x="33" y="8"/>
                  <a:pt x="33" y="8"/>
                  <a:pt x="33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62" y="7"/>
                  <a:pt x="62" y="7"/>
                  <a:pt x="62" y="7"/>
                </a:cubicBezTo>
                <a:close/>
                <a:moveTo>
                  <a:pt x="78" y="0"/>
                </a:moveTo>
                <a:cubicBezTo>
                  <a:pt x="72" y="0"/>
                  <a:pt x="68" y="4"/>
                  <a:pt x="68" y="9"/>
                </a:cubicBezTo>
                <a:cubicBezTo>
                  <a:pt x="68" y="14"/>
                  <a:pt x="72" y="19"/>
                  <a:pt x="78" y="19"/>
                </a:cubicBezTo>
                <a:cubicBezTo>
                  <a:pt x="83" y="19"/>
                  <a:pt x="87" y="14"/>
                  <a:pt x="87" y="9"/>
                </a:cubicBezTo>
                <a:cubicBezTo>
                  <a:pt x="87" y="4"/>
                  <a:pt x="83" y="0"/>
                  <a:pt x="78" y="0"/>
                </a:cubicBezTo>
                <a:close/>
                <a:moveTo>
                  <a:pt x="61" y="46"/>
                </a:moveTo>
                <a:cubicBezTo>
                  <a:pt x="63" y="47"/>
                  <a:pt x="65" y="49"/>
                  <a:pt x="67" y="50"/>
                </a:cubicBezTo>
                <a:cubicBezTo>
                  <a:pt x="66" y="84"/>
                  <a:pt x="66" y="84"/>
                  <a:pt x="66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6" y="55"/>
                  <a:pt x="76" y="55"/>
                  <a:pt x="76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1" y="84"/>
                  <a:pt x="81" y="84"/>
                  <a:pt x="81" y="84"/>
                </a:cubicBezTo>
                <a:cubicBezTo>
                  <a:pt x="89" y="84"/>
                  <a:pt x="89" y="84"/>
                  <a:pt x="89" y="84"/>
                </a:cubicBezTo>
                <a:cubicBezTo>
                  <a:pt x="88" y="50"/>
                  <a:pt x="88" y="50"/>
                  <a:pt x="88" y="50"/>
                </a:cubicBezTo>
                <a:cubicBezTo>
                  <a:pt x="94" y="46"/>
                  <a:pt x="94" y="46"/>
                  <a:pt x="94" y="46"/>
                </a:cubicBezTo>
                <a:cubicBezTo>
                  <a:pt x="89" y="21"/>
                  <a:pt x="89" y="21"/>
                  <a:pt x="89" y="21"/>
                </a:cubicBezTo>
                <a:cubicBezTo>
                  <a:pt x="64" y="21"/>
                  <a:pt x="91" y="21"/>
                  <a:pt x="66" y="21"/>
                </a:cubicBezTo>
                <a:cubicBezTo>
                  <a:pt x="61" y="46"/>
                  <a:pt x="61" y="46"/>
                  <a:pt x="61" y="46"/>
                </a:cubicBezTo>
                <a:close/>
                <a:moveTo>
                  <a:pt x="32" y="44"/>
                </a:moveTo>
                <a:cubicBezTo>
                  <a:pt x="32" y="84"/>
                  <a:pt x="32" y="84"/>
                  <a:pt x="32" y="84"/>
                </a:cubicBezTo>
                <a:cubicBezTo>
                  <a:pt x="55" y="84"/>
                  <a:pt x="55" y="84"/>
                  <a:pt x="55" y="84"/>
                </a:cubicBezTo>
                <a:cubicBezTo>
                  <a:pt x="55" y="44"/>
                  <a:pt x="55" y="44"/>
                  <a:pt x="55" y="44"/>
                </a:cubicBezTo>
                <a:lnTo>
                  <a:pt x="32" y="44"/>
                </a:lnTo>
                <a:close/>
              </a:path>
            </a:pathLst>
          </a:custGeom>
          <a:solidFill>
            <a:srgbClr val="4D4E4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46"/>
          <p:cNvSpPr>
            <a:spLocks noEditPoints="1"/>
          </p:cNvSpPr>
          <p:nvPr/>
        </p:nvSpPr>
        <p:spPr bwMode="auto">
          <a:xfrm>
            <a:off x="9408477" y="2672179"/>
            <a:ext cx="649904" cy="610173"/>
          </a:xfrm>
          <a:custGeom>
            <a:avLst/>
            <a:gdLst>
              <a:gd name="T0" fmla="*/ 8 w 97"/>
              <a:gd name="T1" fmla="*/ 10 h 91"/>
              <a:gd name="T2" fmla="*/ 28 w 97"/>
              <a:gd name="T3" fmla="*/ 10 h 91"/>
              <a:gd name="T4" fmla="*/ 41 w 97"/>
              <a:gd name="T5" fmla="*/ 45 h 91"/>
              <a:gd name="T6" fmla="*/ 51 w 97"/>
              <a:gd name="T7" fmla="*/ 41 h 91"/>
              <a:gd name="T8" fmla="*/ 59 w 97"/>
              <a:gd name="T9" fmla="*/ 46 h 91"/>
              <a:gd name="T10" fmla="*/ 66 w 97"/>
              <a:gd name="T11" fmla="*/ 27 h 91"/>
              <a:gd name="T12" fmla="*/ 73 w 97"/>
              <a:gd name="T13" fmla="*/ 34 h 91"/>
              <a:gd name="T14" fmla="*/ 83 w 97"/>
              <a:gd name="T15" fmla="*/ 23 h 91"/>
              <a:gd name="T16" fmla="*/ 73 w 97"/>
              <a:gd name="T17" fmla="*/ 40 h 91"/>
              <a:gd name="T18" fmla="*/ 67 w 97"/>
              <a:gd name="T19" fmla="*/ 33 h 91"/>
              <a:gd name="T20" fmla="*/ 61 w 97"/>
              <a:gd name="T21" fmla="*/ 51 h 91"/>
              <a:gd name="T22" fmla="*/ 51 w 97"/>
              <a:gd name="T23" fmla="*/ 45 h 91"/>
              <a:gd name="T24" fmla="*/ 41 w 97"/>
              <a:gd name="T25" fmla="*/ 45 h 91"/>
              <a:gd name="T26" fmla="*/ 74 w 97"/>
              <a:gd name="T27" fmla="*/ 86 h 91"/>
              <a:gd name="T28" fmla="*/ 43 w 97"/>
              <a:gd name="T29" fmla="*/ 91 h 91"/>
              <a:gd name="T30" fmla="*/ 63 w 97"/>
              <a:gd name="T31" fmla="*/ 68 h 91"/>
              <a:gd name="T32" fmla="*/ 97 w 97"/>
              <a:gd name="T33" fmla="*/ 68 h 91"/>
              <a:gd name="T34" fmla="*/ 97 w 97"/>
              <a:gd name="T35" fmla="*/ 6 h 91"/>
              <a:gd name="T36" fmla="*/ 93 w 97"/>
              <a:gd name="T37" fmla="*/ 3 h 91"/>
              <a:gd name="T38" fmla="*/ 34 w 97"/>
              <a:gd name="T39" fmla="*/ 9 h 91"/>
              <a:gd name="T40" fmla="*/ 90 w 97"/>
              <a:gd name="T41" fmla="*/ 61 h 91"/>
              <a:gd name="T42" fmla="*/ 36 w 97"/>
              <a:gd name="T43" fmla="*/ 68 h 91"/>
              <a:gd name="T44" fmla="*/ 54 w 97"/>
              <a:gd name="T45" fmla="*/ 84 h 91"/>
              <a:gd name="T46" fmla="*/ 63 w 97"/>
              <a:gd name="T47" fmla="*/ 68 h 91"/>
              <a:gd name="T48" fmla="*/ 7 w 97"/>
              <a:gd name="T49" fmla="*/ 55 h 91"/>
              <a:gd name="T50" fmla="*/ 14 w 97"/>
              <a:gd name="T51" fmla="*/ 91 h 91"/>
              <a:gd name="T52" fmla="*/ 20 w 97"/>
              <a:gd name="T53" fmla="*/ 60 h 91"/>
              <a:gd name="T54" fmla="*/ 31 w 97"/>
              <a:gd name="T55" fmla="*/ 91 h 91"/>
              <a:gd name="T56" fmla="*/ 28 w 97"/>
              <a:gd name="T57" fmla="*/ 33 h 91"/>
              <a:gd name="T58" fmla="*/ 55 w 97"/>
              <a:gd name="T59" fmla="*/ 24 h 91"/>
              <a:gd name="T60" fmla="*/ 20 w 97"/>
              <a:gd name="T61" fmla="*/ 23 h 91"/>
              <a:gd name="T62" fmla="*/ 19 w 97"/>
              <a:gd name="T63" fmla="*/ 27 h 91"/>
              <a:gd name="T64" fmla="*/ 18 w 97"/>
              <a:gd name="T65" fmla="*/ 47 h 91"/>
              <a:gd name="T66" fmla="*/ 18 w 97"/>
              <a:gd name="T67" fmla="*/ 47 h 91"/>
              <a:gd name="T68" fmla="*/ 18 w 97"/>
              <a:gd name="T69" fmla="*/ 47 h 91"/>
              <a:gd name="T70" fmla="*/ 16 w 97"/>
              <a:gd name="T71" fmla="*/ 27 h 91"/>
              <a:gd name="T72" fmla="*/ 16 w 97"/>
              <a:gd name="T73" fmla="*/ 23 h 91"/>
              <a:gd name="T74" fmla="*/ 0 w 97"/>
              <a:gd name="T75" fmla="*/ 5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7" h="91">
                <a:moveTo>
                  <a:pt x="18" y="0"/>
                </a:moveTo>
                <a:cubicBezTo>
                  <a:pt x="12" y="0"/>
                  <a:pt x="8" y="4"/>
                  <a:pt x="8" y="10"/>
                </a:cubicBezTo>
                <a:cubicBezTo>
                  <a:pt x="8" y="16"/>
                  <a:pt x="12" y="20"/>
                  <a:pt x="18" y="20"/>
                </a:cubicBezTo>
                <a:cubicBezTo>
                  <a:pt x="24" y="20"/>
                  <a:pt x="28" y="16"/>
                  <a:pt x="28" y="10"/>
                </a:cubicBezTo>
                <a:cubicBezTo>
                  <a:pt x="28" y="4"/>
                  <a:pt x="24" y="0"/>
                  <a:pt x="18" y="0"/>
                </a:cubicBezTo>
                <a:close/>
                <a:moveTo>
                  <a:pt x="41" y="45"/>
                </a:move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9" y="46"/>
                  <a:pt x="59" y="46"/>
                  <a:pt x="59" y="46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9"/>
                  <a:pt x="67" y="29"/>
                  <a:pt x="67" y="29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3"/>
                  <a:pt x="83" y="23"/>
                  <a:pt x="83" y="23"/>
                </a:cubicBezTo>
                <a:cubicBezTo>
                  <a:pt x="75" y="38"/>
                  <a:pt x="75" y="38"/>
                  <a:pt x="75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8"/>
                  <a:pt x="72" y="38"/>
                  <a:pt x="72" y="38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43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6"/>
                  <a:pt x="43" y="86"/>
                  <a:pt x="43" y="86"/>
                </a:cubicBezTo>
                <a:close/>
                <a:moveTo>
                  <a:pt x="63" y="68"/>
                </a:moveTo>
                <a:cubicBezTo>
                  <a:pt x="93" y="68"/>
                  <a:pt x="93" y="68"/>
                  <a:pt x="93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7" y="3"/>
                  <a:pt x="97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9"/>
                  <a:pt x="34" y="9"/>
                  <a:pt x="3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61"/>
                  <a:pt x="90" y="61"/>
                  <a:pt x="90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8"/>
                  <a:pt x="36" y="68"/>
                  <a:pt x="3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84"/>
                  <a:pt x="54" y="84"/>
                  <a:pt x="5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0" y="50"/>
                </a:moveTo>
                <a:cubicBezTo>
                  <a:pt x="7" y="55"/>
                  <a:pt x="7" y="55"/>
                  <a:pt x="7" y="55"/>
                </a:cubicBezTo>
                <a:cubicBezTo>
                  <a:pt x="5" y="91"/>
                  <a:pt x="5" y="91"/>
                  <a:pt x="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91"/>
                  <a:pt x="22" y="91"/>
                  <a:pt x="22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33"/>
                  <a:pt x="28" y="33"/>
                  <a:pt x="28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5" y="24"/>
                  <a:pt x="55" y="24"/>
                  <a:pt x="55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lnTo>
                  <a:pt x="0" y="50"/>
                </a:lnTo>
                <a:close/>
              </a:path>
            </a:pathLst>
          </a:custGeom>
          <a:solidFill>
            <a:srgbClr val="4D4E4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34"/>
          <p:cNvSpPr txBox="1"/>
          <p:nvPr/>
        </p:nvSpPr>
        <p:spPr>
          <a:xfrm>
            <a:off x="406978" y="2156886"/>
            <a:ext cx="51167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ipsum dolor sit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Lorem ipsum dolor sit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Lorem ipsum dolor sit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Lorem ipsum dolor sit </a:t>
            </a:r>
            <a:r>
              <a:rPr lang="en-US" altLang="zh-CN" sz="2400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2400" dirty="0" smtClean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en-US" altLang="zh-CN" sz="24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1" name="矩形 30"/>
          <p:cNvSpPr/>
          <p:nvPr/>
        </p:nvSpPr>
        <p:spPr>
          <a:xfrm>
            <a:off x="423576" y="1563717"/>
            <a:ext cx="4792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Type something here</a:t>
            </a:r>
          </a:p>
        </p:txBody>
      </p:sp>
    </p:spTree>
    <p:extLst>
      <p:ext uri="{BB962C8B-B14F-4D97-AF65-F5344CB8AC3E}">
        <p14:creationId xmlns:p14="http://schemas.microsoft.com/office/powerpoint/2010/main" val="427223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边形 13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矩形 12"/>
          <p:cNvSpPr/>
          <p:nvPr/>
        </p:nvSpPr>
        <p:spPr>
          <a:xfrm flipV="1">
            <a:off x="5827262" y="3893087"/>
            <a:ext cx="1215883" cy="1022761"/>
          </a:xfrm>
          <a:custGeom>
            <a:avLst/>
            <a:gdLst>
              <a:gd name="connsiteX0" fmla="*/ 0 w 2304256"/>
              <a:gd name="connsiteY0" fmla="*/ 0 h 316049"/>
              <a:gd name="connsiteX1" fmla="*/ 2304256 w 2304256"/>
              <a:gd name="connsiteY1" fmla="*/ 0 h 316049"/>
              <a:gd name="connsiteX2" fmla="*/ 2304256 w 2304256"/>
              <a:gd name="connsiteY2" fmla="*/ 316049 h 316049"/>
              <a:gd name="connsiteX3" fmla="*/ 0 w 2304256"/>
              <a:gd name="connsiteY3" fmla="*/ 316049 h 316049"/>
              <a:gd name="connsiteX4" fmla="*/ 0 w 2304256"/>
              <a:gd name="connsiteY4" fmla="*/ 0 h 316049"/>
              <a:gd name="connsiteX0" fmla="*/ 0 w 2304256"/>
              <a:gd name="connsiteY0" fmla="*/ 452063 h 768112"/>
              <a:gd name="connsiteX1" fmla="*/ 1492598 w 2304256"/>
              <a:gd name="connsiteY1" fmla="*/ 0 h 768112"/>
              <a:gd name="connsiteX2" fmla="*/ 2304256 w 2304256"/>
              <a:gd name="connsiteY2" fmla="*/ 768112 h 768112"/>
              <a:gd name="connsiteX3" fmla="*/ 0 w 2304256"/>
              <a:gd name="connsiteY3" fmla="*/ 768112 h 768112"/>
              <a:gd name="connsiteX4" fmla="*/ 0 w 2304256"/>
              <a:gd name="connsiteY4" fmla="*/ 452063 h 768112"/>
              <a:gd name="connsiteX0" fmla="*/ 0 w 1492598"/>
              <a:gd name="connsiteY0" fmla="*/ 452063 h 768112"/>
              <a:gd name="connsiteX1" fmla="*/ 1492598 w 1492598"/>
              <a:gd name="connsiteY1" fmla="*/ 0 h 768112"/>
              <a:gd name="connsiteX2" fmla="*/ 896697 w 1492598"/>
              <a:gd name="connsiteY2" fmla="*/ 562629 h 768112"/>
              <a:gd name="connsiteX3" fmla="*/ 0 w 1492598"/>
              <a:gd name="connsiteY3" fmla="*/ 768112 h 768112"/>
              <a:gd name="connsiteX4" fmla="*/ 0 w 1492598"/>
              <a:gd name="connsiteY4" fmla="*/ 452063 h 768112"/>
              <a:gd name="connsiteX0" fmla="*/ 0 w 896697"/>
              <a:gd name="connsiteY0" fmla="*/ 308225 h 624274"/>
              <a:gd name="connsiteX1" fmla="*/ 886423 w 896697"/>
              <a:gd name="connsiteY1" fmla="*/ 0 h 624274"/>
              <a:gd name="connsiteX2" fmla="*/ 896697 w 896697"/>
              <a:gd name="connsiteY2" fmla="*/ 418791 h 624274"/>
              <a:gd name="connsiteX3" fmla="*/ 0 w 896697"/>
              <a:gd name="connsiteY3" fmla="*/ 624274 h 624274"/>
              <a:gd name="connsiteX4" fmla="*/ 0 w 896697"/>
              <a:gd name="connsiteY4" fmla="*/ 308225 h 624274"/>
              <a:gd name="connsiteX0" fmla="*/ 0 w 899123"/>
              <a:gd name="connsiteY0" fmla="*/ 587625 h 903674"/>
              <a:gd name="connsiteX1" fmla="*/ 899123 w 899123"/>
              <a:gd name="connsiteY1" fmla="*/ 0 h 903674"/>
              <a:gd name="connsiteX2" fmla="*/ 896697 w 899123"/>
              <a:gd name="connsiteY2" fmla="*/ 698191 h 903674"/>
              <a:gd name="connsiteX3" fmla="*/ 0 w 899123"/>
              <a:gd name="connsiteY3" fmla="*/ 903674 h 903674"/>
              <a:gd name="connsiteX4" fmla="*/ 0 w 899123"/>
              <a:gd name="connsiteY4" fmla="*/ 587625 h 903674"/>
              <a:gd name="connsiteX0" fmla="*/ 0 w 922116"/>
              <a:gd name="connsiteY0" fmla="*/ 587625 h 903674"/>
              <a:gd name="connsiteX1" fmla="*/ 899123 w 922116"/>
              <a:gd name="connsiteY1" fmla="*/ 0 h 903674"/>
              <a:gd name="connsiteX2" fmla="*/ 922097 w 922116"/>
              <a:gd name="connsiteY2" fmla="*/ 710891 h 903674"/>
              <a:gd name="connsiteX3" fmla="*/ 0 w 922116"/>
              <a:gd name="connsiteY3" fmla="*/ 903674 h 903674"/>
              <a:gd name="connsiteX4" fmla="*/ 0 w 922116"/>
              <a:gd name="connsiteY4" fmla="*/ 587625 h 903674"/>
              <a:gd name="connsiteX0" fmla="*/ 0 w 939316"/>
              <a:gd name="connsiteY0" fmla="*/ 617770 h 933819"/>
              <a:gd name="connsiteX1" fmla="*/ 939316 w 939316"/>
              <a:gd name="connsiteY1" fmla="*/ 0 h 933819"/>
              <a:gd name="connsiteX2" fmla="*/ 922097 w 939316"/>
              <a:gd name="connsiteY2" fmla="*/ 741036 h 933819"/>
              <a:gd name="connsiteX3" fmla="*/ 0 w 939316"/>
              <a:gd name="connsiteY3" fmla="*/ 933819 h 933819"/>
              <a:gd name="connsiteX4" fmla="*/ 0 w 939316"/>
              <a:gd name="connsiteY4" fmla="*/ 617770 h 933819"/>
              <a:gd name="connsiteX0" fmla="*/ 0 w 952274"/>
              <a:gd name="connsiteY0" fmla="*/ 617770 h 933819"/>
              <a:gd name="connsiteX1" fmla="*/ 939316 w 952274"/>
              <a:gd name="connsiteY1" fmla="*/ 0 h 933819"/>
              <a:gd name="connsiteX2" fmla="*/ 952242 w 952274"/>
              <a:gd name="connsiteY2" fmla="*/ 751084 h 933819"/>
              <a:gd name="connsiteX3" fmla="*/ 0 w 952274"/>
              <a:gd name="connsiteY3" fmla="*/ 933819 h 933819"/>
              <a:gd name="connsiteX4" fmla="*/ 0 w 952274"/>
              <a:gd name="connsiteY4" fmla="*/ 617770 h 933819"/>
              <a:gd name="connsiteX0" fmla="*/ 0 w 982397"/>
              <a:gd name="connsiteY0" fmla="*/ 617770 h 933819"/>
              <a:gd name="connsiteX1" fmla="*/ 939316 w 982397"/>
              <a:gd name="connsiteY1" fmla="*/ 0 h 933819"/>
              <a:gd name="connsiteX2" fmla="*/ 982387 w 982397"/>
              <a:gd name="connsiteY2" fmla="*/ 771181 h 933819"/>
              <a:gd name="connsiteX3" fmla="*/ 0 w 982397"/>
              <a:gd name="connsiteY3" fmla="*/ 933819 h 933819"/>
              <a:gd name="connsiteX4" fmla="*/ 0 w 982397"/>
              <a:gd name="connsiteY4" fmla="*/ 617770 h 933819"/>
              <a:gd name="connsiteX0" fmla="*/ 0 w 982400"/>
              <a:gd name="connsiteY0" fmla="*/ 326368 h 642417"/>
              <a:gd name="connsiteX1" fmla="*/ 949365 w 982400"/>
              <a:gd name="connsiteY1" fmla="*/ 0 h 642417"/>
              <a:gd name="connsiteX2" fmla="*/ 982387 w 982400"/>
              <a:gd name="connsiteY2" fmla="*/ 479779 h 642417"/>
              <a:gd name="connsiteX3" fmla="*/ 0 w 982400"/>
              <a:gd name="connsiteY3" fmla="*/ 642417 h 642417"/>
              <a:gd name="connsiteX4" fmla="*/ 0 w 982400"/>
              <a:gd name="connsiteY4" fmla="*/ 326368 h 642417"/>
              <a:gd name="connsiteX0" fmla="*/ 0 w 949365"/>
              <a:gd name="connsiteY0" fmla="*/ 326368 h 710892"/>
              <a:gd name="connsiteX1" fmla="*/ 949365 w 949365"/>
              <a:gd name="connsiteY1" fmla="*/ 0 h 710892"/>
              <a:gd name="connsiteX2" fmla="*/ 942194 w 949365"/>
              <a:gd name="connsiteY2" fmla="*/ 710892 h 710892"/>
              <a:gd name="connsiteX3" fmla="*/ 0 w 949365"/>
              <a:gd name="connsiteY3" fmla="*/ 642417 h 710892"/>
              <a:gd name="connsiteX4" fmla="*/ 0 w 949365"/>
              <a:gd name="connsiteY4" fmla="*/ 326368 h 710892"/>
              <a:gd name="connsiteX0" fmla="*/ 0 w 979510"/>
              <a:gd name="connsiteY0" fmla="*/ 356513 h 741037"/>
              <a:gd name="connsiteX1" fmla="*/ 979510 w 979510"/>
              <a:gd name="connsiteY1" fmla="*/ 0 h 741037"/>
              <a:gd name="connsiteX2" fmla="*/ 942194 w 979510"/>
              <a:gd name="connsiteY2" fmla="*/ 741037 h 741037"/>
              <a:gd name="connsiteX3" fmla="*/ 0 w 979510"/>
              <a:gd name="connsiteY3" fmla="*/ 672562 h 741037"/>
              <a:gd name="connsiteX4" fmla="*/ 0 w 979510"/>
              <a:gd name="connsiteY4" fmla="*/ 356513 h 741037"/>
              <a:gd name="connsiteX0" fmla="*/ 0 w 992468"/>
              <a:gd name="connsiteY0" fmla="*/ 356513 h 781230"/>
              <a:gd name="connsiteX1" fmla="*/ 979510 w 992468"/>
              <a:gd name="connsiteY1" fmla="*/ 0 h 781230"/>
              <a:gd name="connsiteX2" fmla="*/ 992436 w 992468"/>
              <a:gd name="connsiteY2" fmla="*/ 781230 h 781230"/>
              <a:gd name="connsiteX3" fmla="*/ 0 w 992468"/>
              <a:gd name="connsiteY3" fmla="*/ 672562 h 781230"/>
              <a:gd name="connsiteX4" fmla="*/ 0 w 992468"/>
              <a:gd name="connsiteY4" fmla="*/ 356513 h 781230"/>
              <a:gd name="connsiteX0" fmla="*/ 0 w 992449"/>
              <a:gd name="connsiteY0" fmla="*/ 366561 h 791278"/>
              <a:gd name="connsiteX1" fmla="*/ 959413 w 992449"/>
              <a:gd name="connsiteY1" fmla="*/ 0 h 791278"/>
              <a:gd name="connsiteX2" fmla="*/ 992436 w 992449"/>
              <a:gd name="connsiteY2" fmla="*/ 791278 h 791278"/>
              <a:gd name="connsiteX3" fmla="*/ 0 w 992449"/>
              <a:gd name="connsiteY3" fmla="*/ 682610 h 791278"/>
              <a:gd name="connsiteX4" fmla="*/ 0 w 992449"/>
              <a:gd name="connsiteY4" fmla="*/ 366561 h 791278"/>
              <a:gd name="connsiteX0" fmla="*/ 0 w 959413"/>
              <a:gd name="connsiteY0" fmla="*/ 366561 h 761133"/>
              <a:gd name="connsiteX1" fmla="*/ 959413 w 959413"/>
              <a:gd name="connsiteY1" fmla="*/ 0 h 761133"/>
              <a:gd name="connsiteX2" fmla="*/ 942194 w 959413"/>
              <a:gd name="connsiteY2" fmla="*/ 761133 h 761133"/>
              <a:gd name="connsiteX3" fmla="*/ 0 w 959413"/>
              <a:gd name="connsiteY3" fmla="*/ 682610 h 761133"/>
              <a:gd name="connsiteX4" fmla="*/ 0 w 959413"/>
              <a:gd name="connsiteY4" fmla="*/ 366561 h 761133"/>
              <a:gd name="connsiteX0" fmla="*/ 0 w 959413"/>
              <a:gd name="connsiteY0" fmla="*/ 366561 h 767071"/>
              <a:gd name="connsiteX1" fmla="*/ 959413 w 959413"/>
              <a:gd name="connsiteY1" fmla="*/ 0 h 767071"/>
              <a:gd name="connsiteX2" fmla="*/ 918444 w 959413"/>
              <a:gd name="connsiteY2" fmla="*/ 767071 h 767071"/>
              <a:gd name="connsiteX3" fmla="*/ 0 w 959413"/>
              <a:gd name="connsiteY3" fmla="*/ 682610 h 767071"/>
              <a:gd name="connsiteX4" fmla="*/ 0 w 959413"/>
              <a:gd name="connsiteY4" fmla="*/ 366561 h 767071"/>
              <a:gd name="connsiteX0" fmla="*/ 0 w 918500"/>
              <a:gd name="connsiteY0" fmla="*/ 354686 h 755196"/>
              <a:gd name="connsiteX1" fmla="*/ 911912 w 918500"/>
              <a:gd name="connsiteY1" fmla="*/ 0 h 755196"/>
              <a:gd name="connsiteX2" fmla="*/ 918444 w 918500"/>
              <a:gd name="connsiteY2" fmla="*/ 755196 h 755196"/>
              <a:gd name="connsiteX3" fmla="*/ 0 w 918500"/>
              <a:gd name="connsiteY3" fmla="*/ 670735 h 755196"/>
              <a:gd name="connsiteX4" fmla="*/ 0 w 918500"/>
              <a:gd name="connsiteY4" fmla="*/ 354686 h 755196"/>
              <a:gd name="connsiteX0" fmla="*/ 0 w 911912"/>
              <a:gd name="connsiteY0" fmla="*/ 354686 h 767071"/>
              <a:gd name="connsiteX1" fmla="*/ 911912 w 911912"/>
              <a:gd name="connsiteY1" fmla="*/ 0 h 767071"/>
              <a:gd name="connsiteX2" fmla="*/ 900631 w 911912"/>
              <a:gd name="connsiteY2" fmla="*/ 767071 h 767071"/>
              <a:gd name="connsiteX3" fmla="*/ 0 w 911912"/>
              <a:gd name="connsiteY3" fmla="*/ 670735 h 767071"/>
              <a:gd name="connsiteX4" fmla="*/ 0 w 911912"/>
              <a:gd name="connsiteY4" fmla="*/ 354686 h 76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912" h="767071">
                <a:moveTo>
                  <a:pt x="0" y="354686"/>
                </a:moveTo>
                <a:lnTo>
                  <a:pt x="911912" y="0"/>
                </a:lnTo>
                <a:cubicBezTo>
                  <a:pt x="911103" y="232730"/>
                  <a:pt x="901440" y="534341"/>
                  <a:pt x="900631" y="767071"/>
                </a:cubicBezTo>
                <a:lnTo>
                  <a:pt x="0" y="670735"/>
                </a:lnTo>
                <a:lnTo>
                  <a:pt x="0" y="35468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21499" y="2531416"/>
            <a:ext cx="493063" cy="421399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21499" y="3281194"/>
            <a:ext cx="493063" cy="421399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34200" y="4030973"/>
            <a:ext cx="493063" cy="421399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34200" y="4780750"/>
            <a:ext cx="493063" cy="421399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978" y="2330267"/>
            <a:ext cx="4493493" cy="3229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2"/>
          <p:cNvSpPr/>
          <p:nvPr/>
        </p:nvSpPr>
        <p:spPr>
          <a:xfrm>
            <a:off x="5802759" y="1707721"/>
            <a:ext cx="1309863" cy="1245092"/>
          </a:xfrm>
          <a:custGeom>
            <a:avLst/>
            <a:gdLst>
              <a:gd name="connsiteX0" fmla="*/ 0 w 2304256"/>
              <a:gd name="connsiteY0" fmla="*/ 0 h 316049"/>
              <a:gd name="connsiteX1" fmla="*/ 2304256 w 2304256"/>
              <a:gd name="connsiteY1" fmla="*/ 0 h 316049"/>
              <a:gd name="connsiteX2" fmla="*/ 2304256 w 2304256"/>
              <a:gd name="connsiteY2" fmla="*/ 316049 h 316049"/>
              <a:gd name="connsiteX3" fmla="*/ 0 w 2304256"/>
              <a:gd name="connsiteY3" fmla="*/ 316049 h 316049"/>
              <a:gd name="connsiteX4" fmla="*/ 0 w 2304256"/>
              <a:gd name="connsiteY4" fmla="*/ 0 h 316049"/>
              <a:gd name="connsiteX0" fmla="*/ 0 w 2304256"/>
              <a:gd name="connsiteY0" fmla="*/ 452063 h 768112"/>
              <a:gd name="connsiteX1" fmla="*/ 1492598 w 2304256"/>
              <a:gd name="connsiteY1" fmla="*/ 0 h 768112"/>
              <a:gd name="connsiteX2" fmla="*/ 2304256 w 2304256"/>
              <a:gd name="connsiteY2" fmla="*/ 768112 h 768112"/>
              <a:gd name="connsiteX3" fmla="*/ 0 w 2304256"/>
              <a:gd name="connsiteY3" fmla="*/ 768112 h 768112"/>
              <a:gd name="connsiteX4" fmla="*/ 0 w 2304256"/>
              <a:gd name="connsiteY4" fmla="*/ 452063 h 768112"/>
              <a:gd name="connsiteX0" fmla="*/ 0 w 1492598"/>
              <a:gd name="connsiteY0" fmla="*/ 452063 h 768112"/>
              <a:gd name="connsiteX1" fmla="*/ 1492598 w 1492598"/>
              <a:gd name="connsiteY1" fmla="*/ 0 h 768112"/>
              <a:gd name="connsiteX2" fmla="*/ 896697 w 1492598"/>
              <a:gd name="connsiteY2" fmla="*/ 562629 h 768112"/>
              <a:gd name="connsiteX3" fmla="*/ 0 w 1492598"/>
              <a:gd name="connsiteY3" fmla="*/ 768112 h 768112"/>
              <a:gd name="connsiteX4" fmla="*/ 0 w 1492598"/>
              <a:gd name="connsiteY4" fmla="*/ 452063 h 768112"/>
              <a:gd name="connsiteX0" fmla="*/ 0 w 896697"/>
              <a:gd name="connsiteY0" fmla="*/ 308225 h 624274"/>
              <a:gd name="connsiteX1" fmla="*/ 886423 w 896697"/>
              <a:gd name="connsiteY1" fmla="*/ 0 h 624274"/>
              <a:gd name="connsiteX2" fmla="*/ 896697 w 896697"/>
              <a:gd name="connsiteY2" fmla="*/ 418791 h 624274"/>
              <a:gd name="connsiteX3" fmla="*/ 0 w 896697"/>
              <a:gd name="connsiteY3" fmla="*/ 624274 h 624274"/>
              <a:gd name="connsiteX4" fmla="*/ 0 w 896697"/>
              <a:gd name="connsiteY4" fmla="*/ 308225 h 624274"/>
              <a:gd name="connsiteX0" fmla="*/ 0 w 899123"/>
              <a:gd name="connsiteY0" fmla="*/ 587625 h 903674"/>
              <a:gd name="connsiteX1" fmla="*/ 899123 w 899123"/>
              <a:gd name="connsiteY1" fmla="*/ 0 h 903674"/>
              <a:gd name="connsiteX2" fmla="*/ 896697 w 899123"/>
              <a:gd name="connsiteY2" fmla="*/ 698191 h 903674"/>
              <a:gd name="connsiteX3" fmla="*/ 0 w 899123"/>
              <a:gd name="connsiteY3" fmla="*/ 903674 h 903674"/>
              <a:gd name="connsiteX4" fmla="*/ 0 w 899123"/>
              <a:gd name="connsiteY4" fmla="*/ 587625 h 903674"/>
              <a:gd name="connsiteX0" fmla="*/ 0 w 922116"/>
              <a:gd name="connsiteY0" fmla="*/ 587625 h 903674"/>
              <a:gd name="connsiteX1" fmla="*/ 899123 w 922116"/>
              <a:gd name="connsiteY1" fmla="*/ 0 h 903674"/>
              <a:gd name="connsiteX2" fmla="*/ 922097 w 922116"/>
              <a:gd name="connsiteY2" fmla="*/ 710891 h 903674"/>
              <a:gd name="connsiteX3" fmla="*/ 0 w 922116"/>
              <a:gd name="connsiteY3" fmla="*/ 903674 h 903674"/>
              <a:gd name="connsiteX4" fmla="*/ 0 w 922116"/>
              <a:gd name="connsiteY4" fmla="*/ 587625 h 903674"/>
              <a:gd name="connsiteX0" fmla="*/ 0 w 939316"/>
              <a:gd name="connsiteY0" fmla="*/ 617770 h 933819"/>
              <a:gd name="connsiteX1" fmla="*/ 939316 w 939316"/>
              <a:gd name="connsiteY1" fmla="*/ 0 h 933819"/>
              <a:gd name="connsiteX2" fmla="*/ 922097 w 939316"/>
              <a:gd name="connsiteY2" fmla="*/ 741036 h 933819"/>
              <a:gd name="connsiteX3" fmla="*/ 0 w 939316"/>
              <a:gd name="connsiteY3" fmla="*/ 933819 h 933819"/>
              <a:gd name="connsiteX4" fmla="*/ 0 w 939316"/>
              <a:gd name="connsiteY4" fmla="*/ 617770 h 933819"/>
              <a:gd name="connsiteX0" fmla="*/ 0 w 952274"/>
              <a:gd name="connsiteY0" fmla="*/ 617770 h 933819"/>
              <a:gd name="connsiteX1" fmla="*/ 939316 w 952274"/>
              <a:gd name="connsiteY1" fmla="*/ 0 h 933819"/>
              <a:gd name="connsiteX2" fmla="*/ 952242 w 952274"/>
              <a:gd name="connsiteY2" fmla="*/ 751084 h 933819"/>
              <a:gd name="connsiteX3" fmla="*/ 0 w 952274"/>
              <a:gd name="connsiteY3" fmla="*/ 933819 h 933819"/>
              <a:gd name="connsiteX4" fmla="*/ 0 w 952274"/>
              <a:gd name="connsiteY4" fmla="*/ 617770 h 933819"/>
              <a:gd name="connsiteX0" fmla="*/ 0 w 982397"/>
              <a:gd name="connsiteY0" fmla="*/ 617770 h 933819"/>
              <a:gd name="connsiteX1" fmla="*/ 939316 w 982397"/>
              <a:gd name="connsiteY1" fmla="*/ 0 h 933819"/>
              <a:gd name="connsiteX2" fmla="*/ 982387 w 982397"/>
              <a:gd name="connsiteY2" fmla="*/ 771181 h 933819"/>
              <a:gd name="connsiteX3" fmla="*/ 0 w 982397"/>
              <a:gd name="connsiteY3" fmla="*/ 933819 h 933819"/>
              <a:gd name="connsiteX4" fmla="*/ 0 w 982397"/>
              <a:gd name="connsiteY4" fmla="*/ 617770 h 93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397" h="933819">
                <a:moveTo>
                  <a:pt x="0" y="617770"/>
                </a:moveTo>
                <a:lnTo>
                  <a:pt x="939316" y="0"/>
                </a:lnTo>
                <a:cubicBezTo>
                  <a:pt x="938507" y="232730"/>
                  <a:pt x="983196" y="538451"/>
                  <a:pt x="982387" y="771181"/>
                </a:cubicBezTo>
                <a:lnTo>
                  <a:pt x="0" y="933819"/>
                </a:lnTo>
                <a:lnTo>
                  <a:pt x="0" y="61777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18483" y="1722433"/>
            <a:ext cx="4180793" cy="1019681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2"/>
          <p:cNvSpPr/>
          <p:nvPr/>
        </p:nvSpPr>
        <p:spPr>
          <a:xfrm flipV="1">
            <a:off x="5765196" y="4788744"/>
            <a:ext cx="1283228" cy="1226738"/>
          </a:xfrm>
          <a:custGeom>
            <a:avLst/>
            <a:gdLst>
              <a:gd name="connsiteX0" fmla="*/ 0 w 2304256"/>
              <a:gd name="connsiteY0" fmla="*/ 0 h 316049"/>
              <a:gd name="connsiteX1" fmla="*/ 2304256 w 2304256"/>
              <a:gd name="connsiteY1" fmla="*/ 0 h 316049"/>
              <a:gd name="connsiteX2" fmla="*/ 2304256 w 2304256"/>
              <a:gd name="connsiteY2" fmla="*/ 316049 h 316049"/>
              <a:gd name="connsiteX3" fmla="*/ 0 w 2304256"/>
              <a:gd name="connsiteY3" fmla="*/ 316049 h 316049"/>
              <a:gd name="connsiteX4" fmla="*/ 0 w 2304256"/>
              <a:gd name="connsiteY4" fmla="*/ 0 h 316049"/>
              <a:gd name="connsiteX0" fmla="*/ 0 w 2304256"/>
              <a:gd name="connsiteY0" fmla="*/ 452063 h 768112"/>
              <a:gd name="connsiteX1" fmla="*/ 1492598 w 2304256"/>
              <a:gd name="connsiteY1" fmla="*/ 0 h 768112"/>
              <a:gd name="connsiteX2" fmla="*/ 2304256 w 2304256"/>
              <a:gd name="connsiteY2" fmla="*/ 768112 h 768112"/>
              <a:gd name="connsiteX3" fmla="*/ 0 w 2304256"/>
              <a:gd name="connsiteY3" fmla="*/ 768112 h 768112"/>
              <a:gd name="connsiteX4" fmla="*/ 0 w 2304256"/>
              <a:gd name="connsiteY4" fmla="*/ 452063 h 768112"/>
              <a:gd name="connsiteX0" fmla="*/ 0 w 1492598"/>
              <a:gd name="connsiteY0" fmla="*/ 452063 h 768112"/>
              <a:gd name="connsiteX1" fmla="*/ 1492598 w 1492598"/>
              <a:gd name="connsiteY1" fmla="*/ 0 h 768112"/>
              <a:gd name="connsiteX2" fmla="*/ 896697 w 1492598"/>
              <a:gd name="connsiteY2" fmla="*/ 562629 h 768112"/>
              <a:gd name="connsiteX3" fmla="*/ 0 w 1492598"/>
              <a:gd name="connsiteY3" fmla="*/ 768112 h 768112"/>
              <a:gd name="connsiteX4" fmla="*/ 0 w 1492598"/>
              <a:gd name="connsiteY4" fmla="*/ 452063 h 768112"/>
              <a:gd name="connsiteX0" fmla="*/ 0 w 896697"/>
              <a:gd name="connsiteY0" fmla="*/ 308225 h 624274"/>
              <a:gd name="connsiteX1" fmla="*/ 886423 w 896697"/>
              <a:gd name="connsiteY1" fmla="*/ 0 h 624274"/>
              <a:gd name="connsiteX2" fmla="*/ 896697 w 896697"/>
              <a:gd name="connsiteY2" fmla="*/ 418791 h 624274"/>
              <a:gd name="connsiteX3" fmla="*/ 0 w 896697"/>
              <a:gd name="connsiteY3" fmla="*/ 624274 h 624274"/>
              <a:gd name="connsiteX4" fmla="*/ 0 w 896697"/>
              <a:gd name="connsiteY4" fmla="*/ 308225 h 624274"/>
              <a:gd name="connsiteX0" fmla="*/ 0 w 899123"/>
              <a:gd name="connsiteY0" fmla="*/ 587625 h 903674"/>
              <a:gd name="connsiteX1" fmla="*/ 899123 w 899123"/>
              <a:gd name="connsiteY1" fmla="*/ 0 h 903674"/>
              <a:gd name="connsiteX2" fmla="*/ 896697 w 899123"/>
              <a:gd name="connsiteY2" fmla="*/ 698191 h 903674"/>
              <a:gd name="connsiteX3" fmla="*/ 0 w 899123"/>
              <a:gd name="connsiteY3" fmla="*/ 903674 h 903674"/>
              <a:gd name="connsiteX4" fmla="*/ 0 w 899123"/>
              <a:gd name="connsiteY4" fmla="*/ 587625 h 903674"/>
              <a:gd name="connsiteX0" fmla="*/ 0 w 922116"/>
              <a:gd name="connsiteY0" fmla="*/ 587625 h 903674"/>
              <a:gd name="connsiteX1" fmla="*/ 899123 w 922116"/>
              <a:gd name="connsiteY1" fmla="*/ 0 h 903674"/>
              <a:gd name="connsiteX2" fmla="*/ 922097 w 922116"/>
              <a:gd name="connsiteY2" fmla="*/ 710891 h 903674"/>
              <a:gd name="connsiteX3" fmla="*/ 0 w 922116"/>
              <a:gd name="connsiteY3" fmla="*/ 903674 h 903674"/>
              <a:gd name="connsiteX4" fmla="*/ 0 w 922116"/>
              <a:gd name="connsiteY4" fmla="*/ 587625 h 903674"/>
              <a:gd name="connsiteX0" fmla="*/ 0 w 939316"/>
              <a:gd name="connsiteY0" fmla="*/ 617770 h 933819"/>
              <a:gd name="connsiteX1" fmla="*/ 939316 w 939316"/>
              <a:gd name="connsiteY1" fmla="*/ 0 h 933819"/>
              <a:gd name="connsiteX2" fmla="*/ 922097 w 939316"/>
              <a:gd name="connsiteY2" fmla="*/ 741036 h 933819"/>
              <a:gd name="connsiteX3" fmla="*/ 0 w 939316"/>
              <a:gd name="connsiteY3" fmla="*/ 933819 h 933819"/>
              <a:gd name="connsiteX4" fmla="*/ 0 w 939316"/>
              <a:gd name="connsiteY4" fmla="*/ 617770 h 933819"/>
              <a:gd name="connsiteX0" fmla="*/ 0 w 952274"/>
              <a:gd name="connsiteY0" fmla="*/ 617770 h 933819"/>
              <a:gd name="connsiteX1" fmla="*/ 939316 w 952274"/>
              <a:gd name="connsiteY1" fmla="*/ 0 h 933819"/>
              <a:gd name="connsiteX2" fmla="*/ 952242 w 952274"/>
              <a:gd name="connsiteY2" fmla="*/ 751084 h 933819"/>
              <a:gd name="connsiteX3" fmla="*/ 0 w 952274"/>
              <a:gd name="connsiteY3" fmla="*/ 933819 h 933819"/>
              <a:gd name="connsiteX4" fmla="*/ 0 w 952274"/>
              <a:gd name="connsiteY4" fmla="*/ 617770 h 933819"/>
              <a:gd name="connsiteX0" fmla="*/ 0 w 982397"/>
              <a:gd name="connsiteY0" fmla="*/ 617770 h 933819"/>
              <a:gd name="connsiteX1" fmla="*/ 939316 w 982397"/>
              <a:gd name="connsiteY1" fmla="*/ 0 h 933819"/>
              <a:gd name="connsiteX2" fmla="*/ 982387 w 982397"/>
              <a:gd name="connsiteY2" fmla="*/ 771181 h 933819"/>
              <a:gd name="connsiteX3" fmla="*/ 0 w 982397"/>
              <a:gd name="connsiteY3" fmla="*/ 933819 h 933819"/>
              <a:gd name="connsiteX4" fmla="*/ 0 w 982397"/>
              <a:gd name="connsiteY4" fmla="*/ 617770 h 933819"/>
              <a:gd name="connsiteX0" fmla="*/ 0 w 1052050"/>
              <a:gd name="connsiteY0" fmla="*/ 630296 h 946345"/>
              <a:gd name="connsiteX1" fmla="*/ 1052050 w 1052050"/>
              <a:gd name="connsiteY1" fmla="*/ 0 h 946345"/>
              <a:gd name="connsiteX2" fmla="*/ 982387 w 1052050"/>
              <a:gd name="connsiteY2" fmla="*/ 783707 h 946345"/>
              <a:gd name="connsiteX3" fmla="*/ 0 w 1052050"/>
              <a:gd name="connsiteY3" fmla="*/ 946345 h 946345"/>
              <a:gd name="connsiteX4" fmla="*/ 0 w 1052050"/>
              <a:gd name="connsiteY4" fmla="*/ 630296 h 946345"/>
              <a:gd name="connsiteX0" fmla="*/ 0 w 1004238"/>
              <a:gd name="connsiteY0" fmla="*/ 612367 h 928416"/>
              <a:gd name="connsiteX1" fmla="*/ 1004238 w 1004238"/>
              <a:gd name="connsiteY1" fmla="*/ 0 h 928416"/>
              <a:gd name="connsiteX2" fmla="*/ 982387 w 1004238"/>
              <a:gd name="connsiteY2" fmla="*/ 765778 h 928416"/>
              <a:gd name="connsiteX3" fmla="*/ 0 w 1004238"/>
              <a:gd name="connsiteY3" fmla="*/ 928416 h 928416"/>
              <a:gd name="connsiteX4" fmla="*/ 0 w 1004238"/>
              <a:gd name="connsiteY4" fmla="*/ 612367 h 928416"/>
              <a:gd name="connsiteX0" fmla="*/ 0 w 1004238"/>
              <a:gd name="connsiteY0" fmla="*/ 612367 h 936779"/>
              <a:gd name="connsiteX1" fmla="*/ 1004238 w 1004238"/>
              <a:gd name="connsiteY1" fmla="*/ 0 h 936779"/>
              <a:gd name="connsiteX2" fmla="*/ 982387 w 1004238"/>
              <a:gd name="connsiteY2" fmla="*/ 765778 h 936779"/>
              <a:gd name="connsiteX3" fmla="*/ 50181 w 1004238"/>
              <a:gd name="connsiteY3" fmla="*/ 936779 h 936779"/>
              <a:gd name="connsiteX4" fmla="*/ 0 w 1004238"/>
              <a:gd name="connsiteY4" fmla="*/ 612367 h 936779"/>
              <a:gd name="connsiteX0" fmla="*/ 0 w 962421"/>
              <a:gd name="connsiteY0" fmla="*/ 604004 h 936779"/>
              <a:gd name="connsiteX1" fmla="*/ 962421 w 962421"/>
              <a:gd name="connsiteY1" fmla="*/ 0 h 936779"/>
              <a:gd name="connsiteX2" fmla="*/ 940570 w 962421"/>
              <a:gd name="connsiteY2" fmla="*/ 765778 h 936779"/>
              <a:gd name="connsiteX3" fmla="*/ 8364 w 962421"/>
              <a:gd name="connsiteY3" fmla="*/ 936779 h 936779"/>
              <a:gd name="connsiteX4" fmla="*/ 0 w 962421"/>
              <a:gd name="connsiteY4" fmla="*/ 604004 h 936779"/>
              <a:gd name="connsiteX0" fmla="*/ 0 w 962421"/>
              <a:gd name="connsiteY0" fmla="*/ 604004 h 920053"/>
              <a:gd name="connsiteX1" fmla="*/ 962421 w 962421"/>
              <a:gd name="connsiteY1" fmla="*/ 0 h 920053"/>
              <a:gd name="connsiteX2" fmla="*/ 940570 w 962421"/>
              <a:gd name="connsiteY2" fmla="*/ 765778 h 920053"/>
              <a:gd name="connsiteX3" fmla="*/ 8364 w 962421"/>
              <a:gd name="connsiteY3" fmla="*/ 920053 h 920053"/>
              <a:gd name="connsiteX4" fmla="*/ 0 w 962421"/>
              <a:gd name="connsiteY4" fmla="*/ 604004 h 92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421" h="920053">
                <a:moveTo>
                  <a:pt x="0" y="604004"/>
                </a:moveTo>
                <a:cubicBezTo>
                  <a:pt x="313105" y="398081"/>
                  <a:pt x="649316" y="205923"/>
                  <a:pt x="962421" y="0"/>
                </a:cubicBezTo>
                <a:cubicBezTo>
                  <a:pt x="961612" y="232730"/>
                  <a:pt x="941379" y="533048"/>
                  <a:pt x="940570" y="765778"/>
                </a:cubicBezTo>
                <a:lnTo>
                  <a:pt x="8364" y="920053"/>
                </a:lnTo>
                <a:cubicBezTo>
                  <a:pt x="8364" y="814703"/>
                  <a:pt x="0" y="709354"/>
                  <a:pt x="0" y="6040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flipV="1">
            <a:off x="7018483" y="4988293"/>
            <a:ext cx="4180793" cy="1019681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18483" y="3899673"/>
            <a:ext cx="4180793" cy="1019681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12"/>
          <p:cNvSpPr/>
          <p:nvPr/>
        </p:nvSpPr>
        <p:spPr>
          <a:xfrm>
            <a:off x="5785609" y="2824114"/>
            <a:ext cx="1252053" cy="1007536"/>
          </a:xfrm>
          <a:custGeom>
            <a:avLst/>
            <a:gdLst>
              <a:gd name="connsiteX0" fmla="*/ 0 w 2304256"/>
              <a:gd name="connsiteY0" fmla="*/ 0 h 316049"/>
              <a:gd name="connsiteX1" fmla="*/ 2304256 w 2304256"/>
              <a:gd name="connsiteY1" fmla="*/ 0 h 316049"/>
              <a:gd name="connsiteX2" fmla="*/ 2304256 w 2304256"/>
              <a:gd name="connsiteY2" fmla="*/ 316049 h 316049"/>
              <a:gd name="connsiteX3" fmla="*/ 0 w 2304256"/>
              <a:gd name="connsiteY3" fmla="*/ 316049 h 316049"/>
              <a:gd name="connsiteX4" fmla="*/ 0 w 2304256"/>
              <a:gd name="connsiteY4" fmla="*/ 0 h 316049"/>
              <a:gd name="connsiteX0" fmla="*/ 0 w 2304256"/>
              <a:gd name="connsiteY0" fmla="*/ 452063 h 768112"/>
              <a:gd name="connsiteX1" fmla="*/ 1492598 w 2304256"/>
              <a:gd name="connsiteY1" fmla="*/ 0 h 768112"/>
              <a:gd name="connsiteX2" fmla="*/ 2304256 w 2304256"/>
              <a:gd name="connsiteY2" fmla="*/ 768112 h 768112"/>
              <a:gd name="connsiteX3" fmla="*/ 0 w 2304256"/>
              <a:gd name="connsiteY3" fmla="*/ 768112 h 768112"/>
              <a:gd name="connsiteX4" fmla="*/ 0 w 2304256"/>
              <a:gd name="connsiteY4" fmla="*/ 452063 h 768112"/>
              <a:gd name="connsiteX0" fmla="*/ 0 w 1492598"/>
              <a:gd name="connsiteY0" fmla="*/ 452063 h 768112"/>
              <a:gd name="connsiteX1" fmla="*/ 1492598 w 1492598"/>
              <a:gd name="connsiteY1" fmla="*/ 0 h 768112"/>
              <a:gd name="connsiteX2" fmla="*/ 896697 w 1492598"/>
              <a:gd name="connsiteY2" fmla="*/ 562629 h 768112"/>
              <a:gd name="connsiteX3" fmla="*/ 0 w 1492598"/>
              <a:gd name="connsiteY3" fmla="*/ 768112 h 768112"/>
              <a:gd name="connsiteX4" fmla="*/ 0 w 1492598"/>
              <a:gd name="connsiteY4" fmla="*/ 452063 h 768112"/>
              <a:gd name="connsiteX0" fmla="*/ 0 w 896697"/>
              <a:gd name="connsiteY0" fmla="*/ 308225 h 624274"/>
              <a:gd name="connsiteX1" fmla="*/ 886423 w 896697"/>
              <a:gd name="connsiteY1" fmla="*/ 0 h 624274"/>
              <a:gd name="connsiteX2" fmla="*/ 896697 w 896697"/>
              <a:gd name="connsiteY2" fmla="*/ 418791 h 624274"/>
              <a:gd name="connsiteX3" fmla="*/ 0 w 896697"/>
              <a:gd name="connsiteY3" fmla="*/ 624274 h 624274"/>
              <a:gd name="connsiteX4" fmla="*/ 0 w 896697"/>
              <a:gd name="connsiteY4" fmla="*/ 308225 h 624274"/>
              <a:gd name="connsiteX0" fmla="*/ 0 w 899123"/>
              <a:gd name="connsiteY0" fmla="*/ 587625 h 903674"/>
              <a:gd name="connsiteX1" fmla="*/ 899123 w 899123"/>
              <a:gd name="connsiteY1" fmla="*/ 0 h 903674"/>
              <a:gd name="connsiteX2" fmla="*/ 896697 w 899123"/>
              <a:gd name="connsiteY2" fmla="*/ 698191 h 903674"/>
              <a:gd name="connsiteX3" fmla="*/ 0 w 899123"/>
              <a:gd name="connsiteY3" fmla="*/ 903674 h 903674"/>
              <a:gd name="connsiteX4" fmla="*/ 0 w 899123"/>
              <a:gd name="connsiteY4" fmla="*/ 587625 h 903674"/>
              <a:gd name="connsiteX0" fmla="*/ 0 w 922116"/>
              <a:gd name="connsiteY0" fmla="*/ 587625 h 903674"/>
              <a:gd name="connsiteX1" fmla="*/ 899123 w 922116"/>
              <a:gd name="connsiteY1" fmla="*/ 0 h 903674"/>
              <a:gd name="connsiteX2" fmla="*/ 922097 w 922116"/>
              <a:gd name="connsiteY2" fmla="*/ 710891 h 903674"/>
              <a:gd name="connsiteX3" fmla="*/ 0 w 922116"/>
              <a:gd name="connsiteY3" fmla="*/ 903674 h 903674"/>
              <a:gd name="connsiteX4" fmla="*/ 0 w 922116"/>
              <a:gd name="connsiteY4" fmla="*/ 587625 h 903674"/>
              <a:gd name="connsiteX0" fmla="*/ 0 w 939316"/>
              <a:gd name="connsiteY0" fmla="*/ 617770 h 933819"/>
              <a:gd name="connsiteX1" fmla="*/ 939316 w 939316"/>
              <a:gd name="connsiteY1" fmla="*/ 0 h 933819"/>
              <a:gd name="connsiteX2" fmla="*/ 922097 w 939316"/>
              <a:gd name="connsiteY2" fmla="*/ 741036 h 933819"/>
              <a:gd name="connsiteX3" fmla="*/ 0 w 939316"/>
              <a:gd name="connsiteY3" fmla="*/ 933819 h 933819"/>
              <a:gd name="connsiteX4" fmla="*/ 0 w 939316"/>
              <a:gd name="connsiteY4" fmla="*/ 617770 h 933819"/>
              <a:gd name="connsiteX0" fmla="*/ 0 w 952274"/>
              <a:gd name="connsiteY0" fmla="*/ 617770 h 933819"/>
              <a:gd name="connsiteX1" fmla="*/ 939316 w 952274"/>
              <a:gd name="connsiteY1" fmla="*/ 0 h 933819"/>
              <a:gd name="connsiteX2" fmla="*/ 952242 w 952274"/>
              <a:gd name="connsiteY2" fmla="*/ 751084 h 933819"/>
              <a:gd name="connsiteX3" fmla="*/ 0 w 952274"/>
              <a:gd name="connsiteY3" fmla="*/ 933819 h 933819"/>
              <a:gd name="connsiteX4" fmla="*/ 0 w 952274"/>
              <a:gd name="connsiteY4" fmla="*/ 617770 h 933819"/>
              <a:gd name="connsiteX0" fmla="*/ 0 w 982397"/>
              <a:gd name="connsiteY0" fmla="*/ 617770 h 933819"/>
              <a:gd name="connsiteX1" fmla="*/ 939316 w 982397"/>
              <a:gd name="connsiteY1" fmla="*/ 0 h 933819"/>
              <a:gd name="connsiteX2" fmla="*/ 982387 w 982397"/>
              <a:gd name="connsiteY2" fmla="*/ 771181 h 933819"/>
              <a:gd name="connsiteX3" fmla="*/ 0 w 982397"/>
              <a:gd name="connsiteY3" fmla="*/ 933819 h 933819"/>
              <a:gd name="connsiteX4" fmla="*/ 0 w 982397"/>
              <a:gd name="connsiteY4" fmla="*/ 617770 h 933819"/>
              <a:gd name="connsiteX0" fmla="*/ 0 w 982400"/>
              <a:gd name="connsiteY0" fmla="*/ 326368 h 642417"/>
              <a:gd name="connsiteX1" fmla="*/ 949365 w 982400"/>
              <a:gd name="connsiteY1" fmla="*/ 0 h 642417"/>
              <a:gd name="connsiteX2" fmla="*/ 982387 w 982400"/>
              <a:gd name="connsiteY2" fmla="*/ 479779 h 642417"/>
              <a:gd name="connsiteX3" fmla="*/ 0 w 982400"/>
              <a:gd name="connsiteY3" fmla="*/ 642417 h 642417"/>
              <a:gd name="connsiteX4" fmla="*/ 0 w 982400"/>
              <a:gd name="connsiteY4" fmla="*/ 326368 h 642417"/>
              <a:gd name="connsiteX0" fmla="*/ 0 w 949365"/>
              <a:gd name="connsiteY0" fmla="*/ 326368 h 710892"/>
              <a:gd name="connsiteX1" fmla="*/ 949365 w 949365"/>
              <a:gd name="connsiteY1" fmla="*/ 0 h 710892"/>
              <a:gd name="connsiteX2" fmla="*/ 942194 w 949365"/>
              <a:gd name="connsiteY2" fmla="*/ 710892 h 710892"/>
              <a:gd name="connsiteX3" fmla="*/ 0 w 949365"/>
              <a:gd name="connsiteY3" fmla="*/ 642417 h 710892"/>
              <a:gd name="connsiteX4" fmla="*/ 0 w 949365"/>
              <a:gd name="connsiteY4" fmla="*/ 326368 h 710892"/>
              <a:gd name="connsiteX0" fmla="*/ 0 w 979510"/>
              <a:gd name="connsiteY0" fmla="*/ 356513 h 741037"/>
              <a:gd name="connsiteX1" fmla="*/ 979510 w 979510"/>
              <a:gd name="connsiteY1" fmla="*/ 0 h 741037"/>
              <a:gd name="connsiteX2" fmla="*/ 942194 w 979510"/>
              <a:gd name="connsiteY2" fmla="*/ 741037 h 741037"/>
              <a:gd name="connsiteX3" fmla="*/ 0 w 979510"/>
              <a:gd name="connsiteY3" fmla="*/ 672562 h 741037"/>
              <a:gd name="connsiteX4" fmla="*/ 0 w 979510"/>
              <a:gd name="connsiteY4" fmla="*/ 356513 h 741037"/>
              <a:gd name="connsiteX0" fmla="*/ 0 w 992468"/>
              <a:gd name="connsiteY0" fmla="*/ 356513 h 781230"/>
              <a:gd name="connsiteX1" fmla="*/ 979510 w 992468"/>
              <a:gd name="connsiteY1" fmla="*/ 0 h 781230"/>
              <a:gd name="connsiteX2" fmla="*/ 992436 w 992468"/>
              <a:gd name="connsiteY2" fmla="*/ 781230 h 781230"/>
              <a:gd name="connsiteX3" fmla="*/ 0 w 992468"/>
              <a:gd name="connsiteY3" fmla="*/ 672562 h 781230"/>
              <a:gd name="connsiteX4" fmla="*/ 0 w 992468"/>
              <a:gd name="connsiteY4" fmla="*/ 356513 h 781230"/>
              <a:gd name="connsiteX0" fmla="*/ 0 w 992449"/>
              <a:gd name="connsiteY0" fmla="*/ 366561 h 791278"/>
              <a:gd name="connsiteX1" fmla="*/ 959413 w 992449"/>
              <a:gd name="connsiteY1" fmla="*/ 0 h 791278"/>
              <a:gd name="connsiteX2" fmla="*/ 992436 w 992449"/>
              <a:gd name="connsiteY2" fmla="*/ 791278 h 791278"/>
              <a:gd name="connsiteX3" fmla="*/ 0 w 992449"/>
              <a:gd name="connsiteY3" fmla="*/ 682610 h 791278"/>
              <a:gd name="connsiteX4" fmla="*/ 0 w 992449"/>
              <a:gd name="connsiteY4" fmla="*/ 366561 h 791278"/>
              <a:gd name="connsiteX0" fmla="*/ 0 w 959413"/>
              <a:gd name="connsiteY0" fmla="*/ 366561 h 779402"/>
              <a:gd name="connsiteX1" fmla="*/ 959413 w 959413"/>
              <a:gd name="connsiteY1" fmla="*/ 0 h 779402"/>
              <a:gd name="connsiteX2" fmla="*/ 938998 w 959413"/>
              <a:gd name="connsiteY2" fmla="*/ 779402 h 779402"/>
              <a:gd name="connsiteX3" fmla="*/ 0 w 959413"/>
              <a:gd name="connsiteY3" fmla="*/ 682610 h 779402"/>
              <a:gd name="connsiteX4" fmla="*/ 0 w 959413"/>
              <a:gd name="connsiteY4" fmla="*/ 366561 h 779402"/>
              <a:gd name="connsiteX0" fmla="*/ 0 w 939040"/>
              <a:gd name="connsiteY0" fmla="*/ 342811 h 755652"/>
              <a:gd name="connsiteX1" fmla="*/ 929725 w 939040"/>
              <a:gd name="connsiteY1" fmla="*/ 0 h 755652"/>
              <a:gd name="connsiteX2" fmla="*/ 938998 w 939040"/>
              <a:gd name="connsiteY2" fmla="*/ 755652 h 755652"/>
              <a:gd name="connsiteX3" fmla="*/ 0 w 939040"/>
              <a:gd name="connsiteY3" fmla="*/ 658860 h 755652"/>
              <a:gd name="connsiteX4" fmla="*/ 0 w 939040"/>
              <a:gd name="connsiteY4" fmla="*/ 342811 h 75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040" h="755652">
                <a:moveTo>
                  <a:pt x="0" y="342811"/>
                </a:moveTo>
                <a:lnTo>
                  <a:pt x="929725" y="0"/>
                </a:lnTo>
                <a:cubicBezTo>
                  <a:pt x="928916" y="232730"/>
                  <a:pt x="939807" y="522922"/>
                  <a:pt x="938998" y="755652"/>
                </a:cubicBezTo>
                <a:lnTo>
                  <a:pt x="0" y="658860"/>
                </a:lnTo>
                <a:lnTo>
                  <a:pt x="0" y="34281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18483" y="2811053"/>
            <a:ext cx="4180793" cy="1019681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936560" y="2823704"/>
            <a:ext cx="3339207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4" name="矩形 23"/>
          <p:cNvSpPr/>
          <p:nvPr/>
        </p:nvSpPr>
        <p:spPr>
          <a:xfrm>
            <a:off x="7936560" y="1739830"/>
            <a:ext cx="3339207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5" name="矩形 24"/>
          <p:cNvSpPr/>
          <p:nvPr/>
        </p:nvSpPr>
        <p:spPr>
          <a:xfrm>
            <a:off x="7936560" y="4991449"/>
            <a:ext cx="3339207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6" name="矩形 25"/>
          <p:cNvSpPr/>
          <p:nvPr/>
        </p:nvSpPr>
        <p:spPr>
          <a:xfrm>
            <a:off x="7936560" y="3907577"/>
            <a:ext cx="3339207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7" name="Freeform 48"/>
          <p:cNvSpPr>
            <a:spLocks noEditPoints="1"/>
          </p:cNvSpPr>
          <p:nvPr/>
        </p:nvSpPr>
        <p:spPr bwMode="auto">
          <a:xfrm>
            <a:off x="7313639" y="5244026"/>
            <a:ext cx="469900" cy="479731"/>
          </a:xfrm>
          <a:custGeom>
            <a:avLst/>
            <a:gdLst>
              <a:gd name="T0" fmla="*/ 0 w 94"/>
              <a:gd name="T1" fmla="*/ 58 h 84"/>
              <a:gd name="T2" fmla="*/ 24 w 94"/>
              <a:gd name="T3" fmla="*/ 58 h 84"/>
              <a:gd name="T4" fmla="*/ 24 w 94"/>
              <a:gd name="T5" fmla="*/ 84 h 84"/>
              <a:gd name="T6" fmla="*/ 0 w 94"/>
              <a:gd name="T7" fmla="*/ 84 h 84"/>
              <a:gd name="T8" fmla="*/ 0 w 94"/>
              <a:gd name="T9" fmla="*/ 58 h 84"/>
              <a:gd name="T10" fmla="*/ 62 w 94"/>
              <a:gd name="T11" fmla="*/ 7 h 84"/>
              <a:gd name="T12" fmla="*/ 55 w 94"/>
              <a:gd name="T13" fmla="*/ 20 h 84"/>
              <a:gd name="T14" fmla="*/ 48 w 94"/>
              <a:gd name="T15" fmla="*/ 32 h 84"/>
              <a:gd name="T16" fmla="*/ 43 w 94"/>
              <a:gd name="T17" fmla="*/ 24 h 84"/>
              <a:gd name="T18" fmla="*/ 6 w 94"/>
              <a:gd name="T19" fmla="*/ 46 h 84"/>
              <a:gd name="T20" fmla="*/ 1 w 94"/>
              <a:gd name="T21" fmla="*/ 38 h 84"/>
              <a:gd name="T22" fmla="*/ 38 w 94"/>
              <a:gd name="T23" fmla="*/ 16 h 84"/>
              <a:gd name="T24" fmla="*/ 33 w 94"/>
              <a:gd name="T25" fmla="*/ 8 h 84"/>
              <a:gd name="T26" fmla="*/ 47 w 94"/>
              <a:gd name="T27" fmla="*/ 8 h 84"/>
              <a:gd name="T28" fmla="*/ 62 w 94"/>
              <a:gd name="T29" fmla="*/ 7 h 84"/>
              <a:gd name="T30" fmla="*/ 78 w 94"/>
              <a:gd name="T31" fmla="*/ 0 h 84"/>
              <a:gd name="T32" fmla="*/ 68 w 94"/>
              <a:gd name="T33" fmla="*/ 9 h 84"/>
              <a:gd name="T34" fmla="*/ 78 w 94"/>
              <a:gd name="T35" fmla="*/ 19 h 84"/>
              <a:gd name="T36" fmla="*/ 87 w 94"/>
              <a:gd name="T37" fmla="*/ 9 h 84"/>
              <a:gd name="T38" fmla="*/ 78 w 94"/>
              <a:gd name="T39" fmla="*/ 0 h 84"/>
              <a:gd name="T40" fmla="*/ 61 w 94"/>
              <a:gd name="T41" fmla="*/ 46 h 84"/>
              <a:gd name="T42" fmla="*/ 67 w 94"/>
              <a:gd name="T43" fmla="*/ 50 h 84"/>
              <a:gd name="T44" fmla="*/ 66 w 94"/>
              <a:gd name="T45" fmla="*/ 84 h 84"/>
              <a:gd name="T46" fmla="*/ 74 w 94"/>
              <a:gd name="T47" fmla="*/ 84 h 84"/>
              <a:gd name="T48" fmla="*/ 76 w 94"/>
              <a:gd name="T49" fmla="*/ 55 h 84"/>
              <a:gd name="T50" fmla="*/ 79 w 94"/>
              <a:gd name="T51" fmla="*/ 55 h 84"/>
              <a:gd name="T52" fmla="*/ 81 w 94"/>
              <a:gd name="T53" fmla="*/ 84 h 84"/>
              <a:gd name="T54" fmla="*/ 89 w 94"/>
              <a:gd name="T55" fmla="*/ 84 h 84"/>
              <a:gd name="T56" fmla="*/ 88 w 94"/>
              <a:gd name="T57" fmla="*/ 50 h 84"/>
              <a:gd name="T58" fmla="*/ 94 w 94"/>
              <a:gd name="T59" fmla="*/ 46 h 84"/>
              <a:gd name="T60" fmla="*/ 89 w 94"/>
              <a:gd name="T61" fmla="*/ 21 h 84"/>
              <a:gd name="T62" fmla="*/ 66 w 94"/>
              <a:gd name="T63" fmla="*/ 21 h 84"/>
              <a:gd name="T64" fmla="*/ 61 w 94"/>
              <a:gd name="T65" fmla="*/ 46 h 84"/>
              <a:gd name="T66" fmla="*/ 32 w 94"/>
              <a:gd name="T67" fmla="*/ 44 h 84"/>
              <a:gd name="T68" fmla="*/ 32 w 94"/>
              <a:gd name="T69" fmla="*/ 84 h 84"/>
              <a:gd name="T70" fmla="*/ 55 w 94"/>
              <a:gd name="T71" fmla="*/ 84 h 84"/>
              <a:gd name="T72" fmla="*/ 55 w 94"/>
              <a:gd name="T73" fmla="*/ 44 h 84"/>
              <a:gd name="T74" fmla="*/ 32 w 94"/>
              <a:gd name="T75" fmla="*/ 4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4" h="84">
                <a:moveTo>
                  <a:pt x="0" y="58"/>
                </a:moveTo>
                <a:cubicBezTo>
                  <a:pt x="24" y="58"/>
                  <a:pt x="24" y="58"/>
                  <a:pt x="24" y="58"/>
                </a:cubicBezTo>
                <a:cubicBezTo>
                  <a:pt x="24" y="84"/>
                  <a:pt x="24" y="84"/>
                  <a:pt x="24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62" y="7"/>
                </a:moveTo>
                <a:cubicBezTo>
                  <a:pt x="55" y="20"/>
                  <a:pt x="55" y="20"/>
                  <a:pt x="55" y="20"/>
                </a:cubicBezTo>
                <a:cubicBezTo>
                  <a:pt x="48" y="32"/>
                  <a:pt x="48" y="32"/>
                  <a:pt x="48" y="32"/>
                </a:cubicBezTo>
                <a:cubicBezTo>
                  <a:pt x="43" y="24"/>
                  <a:pt x="43" y="24"/>
                  <a:pt x="43" y="24"/>
                </a:cubicBezTo>
                <a:cubicBezTo>
                  <a:pt x="6" y="46"/>
                  <a:pt x="6" y="46"/>
                  <a:pt x="6" y="46"/>
                </a:cubicBezTo>
                <a:cubicBezTo>
                  <a:pt x="1" y="38"/>
                  <a:pt x="1" y="38"/>
                  <a:pt x="1" y="38"/>
                </a:cubicBezTo>
                <a:cubicBezTo>
                  <a:pt x="38" y="16"/>
                  <a:pt x="38" y="16"/>
                  <a:pt x="38" y="16"/>
                </a:cubicBezTo>
                <a:cubicBezTo>
                  <a:pt x="33" y="8"/>
                  <a:pt x="33" y="8"/>
                  <a:pt x="33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62" y="7"/>
                  <a:pt x="62" y="7"/>
                  <a:pt x="62" y="7"/>
                </a:cubicBezTo>
                <a:close/>
                <a:moveTo>
                  <a:pt x="78" y="0"/>
                </a:moveTo>
                <a:cubicBezTo>
                  <a:pt x="72" y="0"/>
                  <a:pt x="68" y="4"/>
                  <a:pt x="68" y="9"/>
                </a:cubicBezTo>
                <a:cubicBezTo>
                  <a:pt x="68" y="14"/>
                  <a:pt x="72" y="19"/>
                  <a:pt x="78" y="19"/>
                </a:cubicBezTo>
                <a:cubicBezTo>
                  <a:pt x="83" y="19"/>
                  <a:pt x="87" y="14"/>
                  <a:pt x="87" y="9"/>
                </a:cubicBezTo>
                <a:cubicBezTo>
                  <a:pt x="87" y="4"/>
                  <a:pt x="83" y="0"/>
                  <a:pt x="78" y="0"/>
                </a:cubicBezTo>
                <a:close/>
                <a:moveTo>
                  <a:pt x="61" y="46"/>
                </a:moveTo>
                <a:cubicBezTo>
                  <a:pt x="63" y="47"/>
                  <a:pt x="65" y="49"/>
                  <a:pt x="67" y="50"/>
                </a:cubicBezTo>
                <a:cubicBezTo>
                  <a:pt x="66" y="84"/>
                  <a:pt x="66" y="84"/>
                  <a:pt x="66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6" y="55"/>
                  <a:pt x="76" y="55"/>
                  <a:pt x="76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1" y="84"/>
                  <a:pt x="81" y="84"/>
                  <a:pt x="81" y="84"/>
                </a:cubicBezTo>
                <a:cubicBezTo>
                  <a:pt x="89" y="84"/>
                  <a:pt x="89" y="84"/>
                  <a:pt x="89" y="84"/>
                </a:cubicBezTo>
                <a:cubicBezTo>
                  <a:pt x="88" y="50"/>
                  <a:pt x="88" y="50"/>
                  <a:pt x="88" y="50"/>
                </a:cubicBezTo>
                <a:cubicBezTo>
                  <a:pt x="94" y="46"/>
                  <a:pt x="94" y="46"/>
                  <a:pt x="94" y="46"/>
                </a:cubicBezTo>
                <a:cubicBezTo>
                  <a:pt x="89" y="21"/>
                  <a:pt x="89" y="21"/>
                  <a:pt x="89" y="21"/>
                </a:cubicBezTo>
                <a:cubicBezTo>
                  <a:pt x="64" y="21"/>
                  <a:pt x="91" y="21"/>
                  <a:pt x="66" y="21"/>
                </a:cubicBezTo>
                <a:cubicBezTo>
                  <a:pt x="61" y="46"/>
                  <a:pt x="61" y="46"/>
                  <a:pt x="61" y="46"/>
                </a:cubicBezTo>
                <a:close/>
                <a:moveTo>
                  <a:pt x="32" y="44"/>
                </a:moveTo>
                <a:cubicBezTo>
                  <a:pt x="32" y="84"/>
                  <a:pt x="32" y="84"/>
                  <a:pt x="32" y="84"/>
                </a:cubicBezTo>
                <a:cubicBezTo>
                  <a:pt x="55" y="84"/>
                  <a:pt x="55" y="84"/>
                  <a:pt x="55" y="84"/>
                </a:cubicBezTo>
                <a:cubicBezTo>
                  <a:pt x="55" y="44"/>
                  <a:pt x="55" y="44"/>
                  <a:pt x="55" y="44"/>
                </a:cubicBezTo>
                <a:lnTo>
                  <a:pt x="32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93"/>
          <p:cNvSpPr>
            <a:spLocks noEditPoints="1"/>
          </p:cNvSpPr>
          <p:nvPr/>
        </p:nvSpPr>
        <p:spPr bwMode="auto">
          <a:xfrm>
            <a:off x="7245904" y="4190241"/>
            <a:ext cx="560916" cy="438543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101"/>
          <p:cNvSpPr>
            <a:spLocks/>
          </p:cNvSpPr>
          <p:nvPr/>
        </p:nvSpPr>
        <p:spPr bwMode="auto">
          <a:xfrm>
            <a:off x="7313638" y="3065377"/>
            <a:ext cx="455083" cy="501537"/>
          </a:xfrm>
          <a:custGeom>
            <a:avLst/>
            <a:gdLst>
              <a:gd name="T0" fmla="*/ 26 w 91"/>
              <a:gd name="T1" fmla="*/ 25 h 88"/>
              <a:gd name="T2" fmla="*/ 51 w 91"/>
              <a:gd name="T3" fmla="*/ 25 h 88"/>
              <a:gd name="T4" fmla="*/ 53 w 91"/>
              <a:gd name="T5" fmla="*/ 21 h 88"/>
              <a:gd name="T6" fmla="*/ 49 w 91"/>
              <a:gd name="T7" fmla="*/ 15 h 88"/>
              <a:gd name="T8" fmla="*/ 50 w 91"/>
              <a:gd name="T9" fmla="*/ 3 h 88"/>
              <a:gd name="T10" fmla="*/ 58 w 91"/>
              <a:gd name="T11" fmla="*/ 0 h 88"/>
              <a:gd name="T12" fmla="*/ 67 w 91"/>
              <a:gd name="T13" fmla="*/ 3 h 88"/>
              <a:gd name="T14" fmla="*/ 68 w 91"/>
              <a:gd name="T15" fmla="*/ 15 h 88"/>
              <a:gd name="T16" fmla="*/ 64 w 91"/>
              <a:gd name="T17" fmla="*/ 21 h 88"/>
              <a:gd name="T18" fmla="*/ 65 w 91"/>
              <a:gd name="T19" fmla="*/ 25 h 88"/>
              <a:gd name="T20" fmla="*/ 91 w 91"/>
              <a:gd name="T21" fmla="*/ 25 h 88"/>
              <a:gd name="T22" fmla="*/ 91 w 91"/>
              <a:gd name="T23" fmla="*/ 49 h 88"/>
              <a:gd name="T24" fmla="*/ 87 w 91"/>
              <a:gd name="T25" fmla="*/ 51 h 88"/>
              <a:gd name="T26" fmla="*/ 81 w 91"/>
              <a:gd name="T27" fmla="*/ 47 h 88"/>
              <a:gd name="T28" fmla="*/ 70 w 91"/>
              <a:gd name="T29" fmla="*/ 48 h 88"/>
              <a:gd name="T30" fmla="*/ 67 w 91"/>
              <a:gd name="T31" fmla="*/ 56 h 88"/>
              <a:gd name="T32" fmla="*/ 70 w 91"/>
              <a:gd name="T33" fmla="*/ 64 h 88"/>
              <a:gd name="T34" fmla="*/ 81 w 91"/>
              <a:gd name="T35" fmla="*/ 65 h 88"/>
              <a:gd name="T36" fmla="*/ 87 w 91"/>
              <a:gd name="T37" fmla="*/ 61 h 88"/>
              <a:gd name="T38" fmla="*/ 91 w 91"/>
              <a:gd name="T39" fmla="*/ 62 h 88"/>
              <a:gd name="T40" fmla="*/ 91 w 91"/>
              <a:gd name="T41" fmla="*/ 88 h 88"/>
              <a:gd name="T42" fmla="*/ 64 w 91"/>
              <a:gd name="T43" fmla="*/ 88 h 88"/>
              <a:gd name="T44" fmla="*/ 63 w 91"/>
              <a:gd name="T45" fmla="*/ 85 h 88"/>
              <a:gd name="T46" fmla="*/ 67 w 91"/>
              <a:gd name="T47" fmla="*/ 79 h 88"/>
              <a:gd name="T48" fmla="*/ 66 w 91"/>
              <a:gd name="T49" fmla="*/ 68 h 88"/>
              <a:gd name="T50" fmla="*/ 58 w 91"/>
              <a:gd name="T51" fmla="*/ 66 h 88"/>
              <a:gd name="T52" fmla="*/ 50 w 91"/>
              <a:gd name="T53" fmla="*/ 68 h 88"/>
              <a:gd name="T54" fmla="*/ 49 w 91"/>
              <a:gd name="T55" fmla="*/ 79 h 88"/>
              <a:gd name="T56" fmla="*/ 53 w 91"/>
              <a:gd name="T57" fmla="*/ 85 h 88"/>
              <a:gd name="T58" fmla="*/ 51 w 91"/>
              <a:gd name="T59" fmla="*/ 88 h 88"/>
              <a:gd name="T60" fmla="*/ 26 w 91"/>
              <a:gd name="T61" fmla="*/ 88 h 88"/>
              <a:gd name="T62" fmla="*/ 26 w 91"/>
              <a:gd name="T63" fmla="*/ 64 h 88"/>
              <a:gd name="T64" fmla="*/ 22 w 91"/>
              <a:gd name="T65" fmla="*/ 62 h 88"/>
              <a:gd name="T66" fmla="*/ 16 w 91"/>
              <a:gd name="T67" fmla="*/ 67 h 88"/>
              <a:gd name="T68" fmla="*/ 4 w 91"/>
              <a:gd name="T69" fmla="*/ 65 h 88"/>
              <a:gd name="T70" fmla="*/ 1 w 91"/>
              <a:gd name="T71" fmla="*/ 57 h 88"/>
              <a:gd name="T72" fmla="*/ 4 w 91"/>
              <a:gd name="T73" fmla="*/ 48 h 88"/>
              <a:gd name="T74" fmla="*/ 16 w 91"/>
              <a:gd name="T75" fmla="*/ 47 h 88"/>
              <a:gd name="T76" fmla="*/ 22 w 91"/>
              <a:gd name="T77" fmla="*/ 51 h 88"/>
              <a:gd name="T78" fmla="*/ 26 w 91"/>
              <a:gd name="T79" fmla="*/ 49 h 88"/>
              <a:gd name="T80" fmla="*/ 26 w 91"/>
              <a:gd name="T81" fmla="*/ 2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103"/>
          <p:cNvSpPr>
            <a:spLocks noEditPoints="1"/>
          </p:cNvSpPr>
          <p:nvPr/>
        </p:nvSpPr>
        <p:spPr bwMode="auto">
          <a:xfrm>
            <a:off x="7284006" y="2017847"/>
            <a:ext cx="484716" cy="428851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80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边形 13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空心弧 61"/>
          <p:cNvSpPr/>
          <p:nvPr/>
        </p:nvSpPr>
        <p:spPr>
          <a:xfrm>
            <a:off x="3217778" y="4124617"/>
            <a:ext cx="5485718" cy="5485718"/>
          </a:xfrm>
          <a:prstGeom prst="blockArc">
            <a:avLst>
              <a:gd name="adj1" fmla="val 10800000"/>
              <a:gd name="adj2" fmla="val 13406400"/>
              <a:gd name="adj3" fmla="val 20681"/>
            </a:avLst>
          </a:prstGeom>
          <a:solidFill>
            <a:srgbClr val="00468D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lang="zh-CN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空心弧 62"/>
          <p:cNvSpPr/>
          <p:nvPr/>
        </p:nvSpPr>
        <p:spPr>
          <a:xfrm>
            <a:off x="3217778" y="4124617"/>
            <a:ext cx="5485718" cy="5485718"/>
          </a:xfrm>
          <a:prstGeom prst="blockArc">
            <a:avLst>
              <a:gd name="adj1" fmla="val 13601869"/>
              <a:gd name="adj2" fmla="val 16210847"/>
              <a:gd name="adj3" fmla="val 20413"/>
            </a:avLst>
          </a:prstGeom>
          <a:solidFill>
            <a:srgbClr val="4D4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空心弧 63"/>
          <p:cNvSpPr/>
          <p:nvPr/>
        </p:nvSpPr>
        <p:spPr>
          <a:xfrm flipH="1">
            <a:off x="3373730" y="4124617"/>
            <a:ext cx="5485718" cy="5485718"/>
          </a:xfrm>
          <a:prstGeom prst="blockArc">
            <a:avLst>
              <a:gd name="adj1" fmla="val 13601869"/>
              <a:gd name="adj2" fmla="val 16210847"/>
              <a:gd name="adj3" fmla="val 20413"/>
            </a:avLst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空心弧 64"/>
          <p:cNvSpPr/>
          <p:nvPr/>
        </p:nvSpPr>
        <p:spPr>
          <a:xfrm flipH="1">
            <a:off x="3373730" y="4124617"/>
            <a:ext cx="5485718" cy="5485718"/>
          </a:xfrm>
          <a:prstGeom prst="blockArc">
            <a:avLst>
              <a:gd name="adj1" fmla="val 10800000"/>
              <a:gd name="adj2" fmla="val 13388752"/>
              <a:gd name="adj3" fmla="val 20521"/>
            </a:avLst>
          </a:prstGeom>
          <a:solidFill>
            <a:srgbClr val="4D4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弦形 65"/>
          <p:cNvSpPr/>
          <p:nvPr/>
        </p:nvSpPr>
        <p:spPr>
          <a:xfrm rot="5400000">
            <a:off x="4626615" y="5474445"/>
            <a:ext cx="2859823" cy="2857715"/>
          </a:xfrm>
          <a:prstGeom prst="chord">
            <a:avLst>
              <a:gd name="adj1" fmla="val 5414886"/>
              <a:gd name="adj2" fmla="val 16200000"/>
            </a:avLst>
          </a:prstGeom>
          <a:solidFill>
            <a:schemeClr val="tx1"/>
          </a:solidFill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 rot="20389799">
            <a:off x="4263302" y="4809549"/>
            <a:ext cx="2453518" cy="1587523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name="adj" fmla="val 14252427"/>
              </a:avLst>
            </a:prstTxWarp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 HERE</a:t>
            </a:r>
          </a:p>
        </p:txBody>
      </p:sp>
      <p:sp>
        <p:nvSpPr>
          <p:cNvPr id="68" name="矩形 67"/>
          <p:cNvSpPr/>
          <p:nvPr/>
        </p:nvSpPr>
        <p:spPr>
          <a:xfrm rot="1403198">
            <a:off x="5394735" y="4834897"/>
            <a:ext cx="2453518" cy="1587523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name="adj" fmla="val 14264338"/>
              </a:avLst>
            </a:prstTxWarp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 HERE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 rot="4176124">
            <a:off x="6190934" y="5584541"/>
            <a:ext cx="2453518" cy="1587523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name="adj" fmla="val 14332926"/>
              </a:avLst>
            </a:prstTxWarp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 HERE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 rot="17333166">
            <a:off x="3490883" y="5579006"/>
            <a:ext cx="2453518" cy="1587523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name="adj" fmla="val 14277961"/>
              </a:avLst>
            </a:prstTxWarp>
            <a:spAutoFit/>
          </a:bodyPr>
          <a:lstStyle/>
          <a:p>
            <a:pPr defTabSz="914400">
              <a:defRPr/>
            </a:pPr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TEXT HERE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23"/>
          <p:cNvSpPr txBox="1">
            <a:spLocks noChangeArrowheads="1"/>
          </p:cNvSpPr>
          <p:nvPr/>
        </p:nvSpPr>
        <p:spPr bwMode="auto">
          <a:xfrm>
            <a:off x="5075278" y="6154446"/>
            <a:ext cx="24881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 HERE</a:t>
            </a:r>
          </a:p>
        </p:txBody>
      </p:sp>
      <p:sp>
        <p:nvSpPr>
          <p:cNvPr id="72" name="空心弧 71"/>
          <p:cNvSpPr/>
          <p:nvPr/>
        </p:nvSpPr>
        <p:spPr>
          <a:xfrm>
            <a:off x="2387439" y="3235269"/>
            <a:ext cx="7270736" cy="7268629"/>
          </a:xfrm>
          <a:prstGeom prst="blockArc">
            <a:avLst>
              <a:gd name="adj1" fmla="val 10800000"/>
              <a:gd name="adj2" fmla="val 13372865"/>
              <a:gd name="adj3" fmla="val 1016"/>
            </a:avLst>
          </a:prstGeom>
          <a:solidFill>
            <a:srgbClr val="00468D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lang="zh-CN" altLang="en-US" sz="20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空心弧 72"/>
          <p:cNvSpPr/>
          <p:nvPr/>
        </p:nvSpPr>
        <p:spPr>
          <a:xfrm flipH="1">
            <a:off x="2444341" y="3264773"/>
            <a:ext cx="7266521" cy="7270736"/>
          </a:xfrm>
          <a:prstGeom prst="blockArc">
            <a:avLst>
              <a:gd name="adj1" fmla="val 10800000"/>
              <a:gd name="adj2" fmla="val 13397840"/>
              <a:gd name="adj3" fmla="val 910"/>
            </a:avLst>
          </a:prstGeom>
          <a:solidFill>
            <a:srgbClr val="4D4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空心弧 73"/>
          <p:cNvSpPr/>
          <p:nvPr/>
        </p:nvSpPr>
        <p:spPr>
          <a:xfrm>
            <a:off x="2326323" y="3264773"/>
            <a:ext cx="7268628" cy="7270736"/>
          </a:xfrm>
          <a:prstGeom prst="blockArc">
            <a:avLst>
              <a:gd name="adj1" fmla="val 13584139"/>
              <a:gd name="adj2" fmla="val 16200029"/>
              <a:gd name="adj3" fmla="val 882"/>
            </a:avLst>
          </a:prstGeom>
          <a:solidFill>
            <a:srgbClr val="4D4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空心弧 74"/>
          <p:cNvSpPr/>
          <p:nvPr/>
        </p:nvSpPr>
        <p:spPr>
          <a:xfrm flipH="1">
            <a:off x="2469630" y="3273203"/>
            <a:ext cx="7268628" cy="7266521"/>
          </a:xfrm>
          <a:prstGeom prst="blockArc">
            <a:avLst>
              <a:gd name="adj1" fmla="val 13574764"/>
              <a:gd name="adj2" fmla="val 16200029"/>
              <a:gd name="adj3" fmla="val 882"/>
            </a:avLst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69650" y="3955340"/>
            <a:ext cx="2643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Type something here</a:t>
            </a:r>
          </a:p>
        </p:txBody>
      </p:sp>
      <p:sp>
        <p:nvSpPr>
          <p:cNvPr id="77" name="文本框 14"/>
          <p:cNvSpPr txBox="1"/>
          <p:nvPr/>
        </p:nvSpPr>
        <p:spPr>
          <a:xfrm>
            <a:off x="169651" y="4185745"/>
            <a:ext cx="265739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Lorem ipsum dolor sit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2827045" y="1886692"/>
            <a:ext cx="2643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Type something here</a:t>
            </a:r>
          </a:p>
        </p:txBody>
      </p:sp>
      <p:sp>
        <p:nvSpPr>
          <p:cNvPr id="79" name="文本框 14"/>
          <p:cNvSpPr txBox="1"/>
          <p:nvPr/>
        </p:nvSpPr>
        <p:spPr>
          <a:xfrm>
            <a:off x="2827046" y="2117097"/>
            <a:ext cx="2970030" cy="10276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Lorem ipsum dolor sit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7385153" y="1881479"/>
            <a:ext cx="2643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Type something here</a:t>
            </a:r>
          </a:p>
        </p:txBody>
      </p:sp>
      <p:sp>
        <p:nvSpPr>
          <p:cNvPr id="81" name="文本框 14"/>
          <p:cNvSpPr txBox="1"/>
          <p:nvPr/>
        </p:nvSpPr>
        <p:spPr>
          <a:xfrm>
            <a:off x="7385154" y="2111884"/>
            <a:ext cx="2970030" cy="10276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Lorem ipsum dolor sit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9386669" y="3929639"/>
            <a:ext cx="2643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Type something here</a:t>
            </a:r>
          </a:p>
        </p:txBody>
      </p:sp>
      <p:sp>
        <p:nvSpPr>
          <p:cNvPr id="83" name="文本框 14"/>
          <p:cNvSpPr txBox="1"/>
          <p:nvPr/>
        </p:nvSpPr>
        <p:spPr>
          <a:xfrm>
            <a:off x="9386670" y="4160044"/>
            <a:ext cx="269264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Lorem ipsum dolor sit </a:t>
            </a:r>
            <a:r>
              <a:rPr lang="en-US" altLang="zh-CN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2660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6397449" y="1396341"/>
            <a:ext cx="7019031" cy="152672"/>
            <a:chOff x="-504769" y="4290275"/>
            <a:chExt cx="4757850" cy="152672"/>
          </a:xfrm>
        </p:grpSpPr>
        <p:sp>
          <p:nvSpPr>
            <p:cNvPr id="32" name="矩形 31"/>
            <p:cNvSpPr/>
            <p:nvPr/>
          </p:nvSpPr>
          <p:spPr>
            <a:xfrm>
              <a:off x="-504769" y="4362327"/>
              <a:ext cx="4400008" cy="806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-146927" y="4290275"/>
              <a:ext cx="4400008" cy="80620"/>
            </a:xfrm>
            <a:prstGeom prst="rect">
              <a:avLst/>
            </a:prstGeom>
            <a:solidFill>
              <a:srgbClr val="004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-752192" y="5764652"/>
            <a:ext cx="4757850" cy="152672"/>
            <a:chOff x="-504769" y="4290275"/>
            <a:chExt cx="4757850" cy="152672"/>
          </a:xfrm>
        </p:grpSpPr>
        <p:sp>
          <p:nvSpPr>
            <p:cNvPr id="29" name="矩形 28"/>
            <p:cNvSpPr/>
            <p:nvPr/>
          </p:nvSpPr>
          <p:spPr>
            <a:xfrm>
              <a:off x="-504769" y="4362327"/>
              <a:ext cx="4400008" cy="806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-146927" y="4290275"/>
              <a:ext cx="4400008" cy="80620"/>
            </a:xfrm>
            <a:prstGeom prst="rect">
              <a:avLst/>
            </a:prstGeom>
            <a:solidFill>
              <a:srgbClr val="004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平行四边形 24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85341" y="2710219"/>
            <a:ext cx="7550676" cy="10156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0046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 </a:t>
            </a:r>
            <a:r>
              <a:rPr lang="zh-CN" altLang="en-US" sz="6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研究</a:t>
            </a:r>
            <a:r>
              <a:rPr lang="zh-CN" altLang="en-US" sz="6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过程及方法</a:t>
            </a:r>
          </a:p>
        </p:txBody>
      </p:sp>
      <p:sp>
        <p:nvSpPr>
          <p:cNvPr id="37" name="矩形 36"/>
          <p:cNvSpPr/>
          <p:nvPr/>
        </p:nvSpPr>
        <p:spPr>
          <a:xfrm>
            <a:off x="2885341" y="4239497"/>
            <a:ext cx="5781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85341" y="3829327"/>
            <a:ext cx="6566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在这里输入您论文的题目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160042" y="4796588"/>
            <a:ext cx="3031958" cy="2267256"/>
            <a:chOff x="9160042" y="4796588"/>
            <a:chExt cx="3031958" cy="2267256"/>
          </a:xfrm>
        </p:grpSpPr>
        <p:grpSp>
          <p:nvGrpSpPr>
            <p:cNvPr id="40" name="组合 39"/>
            <p:cNvGrpSpPr/>
            <p:nvPr/>
          </p:nvGrpSpPr>
          <p:grpSpPr>
            <a:xfrm>
              <a:off x="9160042" y="4796588"/>
              <a:ext cx="3031958" cy="2267256"/>
              <a:chOff x="9160042" y="4796588"/>
              <a:chExt cx="3031958" cy="2267256"/>
            </a:xfrm>
          </p:grpSpPr>
          <p:sp>
            <p:nvSpPr>
              <p:cNvPr id="43" name="直角三角形 42"/>
              <p:cNvSpPr/>
              <p:nvPr/>
            </p:nvSpPr>
            <p:spPr>
              <a:xfrm flipH="1">
                <a:off x="9160042" y="4796588"/>
                <a:ext cx="3031958" cy="2113549"/>
              </a:xfrm>
              <a:prstGeom prst="rtTriangle">
                <a:avLst/>
              </a:prstGeom>
              <a:solidFill>
                <a:srgbClr val="00468D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直角三角形 43"/>
              <p:cNvSpPr/>
              <p:nvPr/>
            </p:nvSpPr>
            <p:spPr>
              <a:xfrm flipH="1">
                <a:off x="10278408" y="5729898"/>
                <a:ext cx="1913592" cy="1333946"/>
              </a:xfrm>
              <a:prstGeom prst="rtTriangle">
                <a:avLst/>
              </a:prstGeom>
              <a:solidFill>
                <a:srgbClr val="4D4E4F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9" t="22547" r="72066" b="5068"/>
            <a:stretch/>
          </p:blipFill>
          <p:spPr>
            <a:xfrm rot="19138232">
              <a:off x="10045431" y="6258119"/>
              <a:ext cx="512504" cy="551540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 rot="19356198">
              <a:off x="10373429" y="5743714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电子科技大学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116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00">
        <p15:prstTrans prst="pageCurlDoubl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1008345" y="3214846"/>
            <a:ext cx="6532915" cy="812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000"/>
              </a:lnSpc>
            </a:pPr>
            <a:r>
              <a:rPr lang="en-US" altLang="zh-CN" sz="4800" b="1" i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</a:t>
            </a:r>
            <a:r>
              <a:rPr lang="en-US" altLang="zh-CN" sz="1600" b="1" i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ipsum dolor sit </a:t>
            </a:r>
            <a:r>
              <a:rPr lang="en-US" altLang="zh-CN" sz="1600" b="1" i="1" kern="1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amet</a:t>
            </a:r>
            <a:r>
              <a:rPr lang="en-US" altLang="zh-CN" sz="1600" b="1" i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sz="1600" b="1" i="1" kern="1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consectetur</a:t>
            </a:r>
            <a:r>
              <a:rPr lang="en-US" altLang="zh-CN" sz="1600" b="1" i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600" b="1" i="1" kern="1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adipisicing</a:t>
            </a:r>
            <a:r>
              <a:rPr lang="en-US" altLang="zh-CN" sz="1600" b="1" i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600" b="1" i="1" kern="1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elit</a:t>
            </a:r>
            <a:r>
              <a:rPr lang="en-US" altLang="zh-CN" sz="1600" b="1" i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sz="1600" b="1" i="1" kern="1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sed</a:t>
            </a:r>
            <a:r>
              <a:rPr lang="en-US" altLang="zh-CN" sz="1600" b="1" i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do </a:t>
            </a:r>
            <a:r>
              <a:rPr lang="en-US" altLang="zh-CN" sz="1600" b="1" i="1" kern="1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eiusmod</a:t>
            </a:r>
            <a:r>
              <a:rPr lang="en-US" altLang="zh-CN" sz="1600" b="1" i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600" b="1" i="1" kern="1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tempor</a:t>
            </a:r>
            <a:r>
              <a:rPr lang="en-US" altLang="zh-CN" sz="1600" b="1" i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600" b="1" i="1" kern="1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incididunt</a:t>
            </a:r>
            <a:r>
              <a:rPr lang="en-US" altLang="zh-CN" sz="1600" b="1" i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600" b="1" i="1" kern="1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ut</a:t>
            </a:r>
            <a:r>
              <a:rPr lang="en-US" altLang="zh-CN" sz="1600" b="1" i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600" b="1" i="1" kern="1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labore</a:t>
            </a:r>
            <a:r>
              <a:rPr lang="en-US" altLang="zh-CN" sz="1600" b="1" i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et </a:t>
            </a:r>
          </a:p>
        </p:txBody>
      </p:sp>
      <p:sp>
        <p:nvSpPr>
          <p:cNvPr id="76" name="矩形 75"/>
          <p:cNvSpPr/>
          <p:nvPr/>
        </p:nvSpPr>
        <p:spPr>
          <a:xfrm>
            <a:off x="1008345" y="1761846"/>
            <a:ext cx="5726669" cy="923330"/>
          </a:xfrm>
          <a:prstGeom prst="rect">
            <a:avLst/>
          </a:prstGeom>
          <a:solidFill>
            <a:srgbClr val="4D4E4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5400" b="1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</a:p>
        </p:txBody>
      </p:sp>
      <p:sp>
        <p:nvSpPr>
          <p:cNvPr id="3" name="矩形 2"/>
          <p:cNvSpPr/>
          <p:nvPr/>
        </p:nvSpPr>
        <p:spPr>
          <a:xfrm>
            <a:off x="1042551" y="4606290"/>
            <a:ext cx="4944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amet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consectetur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adipisicing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elit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sed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do 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eiusmod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tempor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incididunt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ut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labore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et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-868680" y="4290275"/>
            <a:ext cx="5629761" cy="121705"/>
            <a:chOff x="-504769" y="4290275"/>
            <a:chExt cx="4757850" cy="152672"/>
          </a:xfrm>
        </p:grpSpPr>
        <p:sp>
          <p:nvSpPr>
            <p:cNvPr id="70" name="矩形 69"/>
            <p:cNvSpPr/>
            <p:nvPr/>
          </p:nvSpPr>
          <p:spPr>
            <a:xfrm>
              <a:off x="-504769" y="4362327"/>
              <a:ext cx="4400008" cy="80620"/>
            </a:xfrm>
            <a:prstGeom prst="rect">
              <a:avLst/>
            </a:prstGeom>
            <a:solidFill>
              <a:srgbClr val="004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-146927" y="4290275"/>
              <a:ext cx="4400008" cy="80620"/>
            </a:xfrm>
            <a:prstGeom prst="rect">
              <a:avLst/>
            </a:prstGeom>
            <a:solidFill>
              <a:srgbClr val="4D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平行四边形 18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平行四边形 19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624061" y="0"/>
            <a:ext cx="2750244" cy="6858000"/>
          </a:xfrm>
          <a:prstGeom prst="rect">
            <a:avLst/>
          </a:prstGeom>
          <a:solidFill>
            <a:srgbClr val="4D4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725185" y="0"/>
            <a:ext cx="2565568" cy="6858000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00">
        <p15:prstTrans prst="pageCurlDoubl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边形 13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reeform 5743"/>
          <p:cNvSpPr>
            <a:spLocks noEditPoints="1"/>
          </p:cNvSpPr>
          <p:nvPr/>
        </p:nvSpPr>
        <p:spPr bwMode="auto">
          <a:xfrm>
            <a:off x="2081469" y="1635668"/>
            <a:ext cx="1443522" cy="1995107"/>
          </a:xfrm>
          <a:custGeom>
            <a:avLst/>
            <a:gdLst>
              <a:gd name="T0" fmla="*/ 20 w 58"/>
              <a:gd name="T1" fmla="*/ 20 h 80"/>
              <a:gd name="T2" fmla="*/ 42 w 58"/>
              <a:gd name="T3" fmla="*/ 20 h 80"/>
              <a:gd name="T4" fmla="*/ 46 w 58"/>
              <a:gd name="T5" fmla="*/ 36 h 80"/>
              <a:gd name="T6" fmla="*/ 58 w 58"/>
              <a:gd name="T7" fmla="*/ 36 h 80"/>
              <a:gd name="T8" fmla="*/ 58 w 58"/>
              <a:gd name="T9" fmla="*/ 39 h 80"/>
              <a:gd name="T10" fmla="*/ 42 w 58"/>
              <a:gd name="T11" fmla="*/ 41 h 80"/>
              <a:gd name="T12" fmla="*/ 37 w 58"/>
              <a:gd name="T13" fmla="*/ 35 h 80"/>
              <a:gd name="T14" fmla="*/ 34 w 58"/>
              <a:gd name="T15" fmla="*/ 46 h 80"/>
              <a:gd name="T16" fmla="*/ 46 w 58"/>
              <a:gd name="T17" fmla="*/ 60 h 80"/>
              <a:gd name="T18" fmla="*/ 46 w 58"/>
              <a:gd name="T19" fmla="*/ 79 h 80"/>
              <a:gd name="T20" fmla="*/ 41 w 58"/>
              <a:gd name="T21" fmla="*/ 80 h 80"/>
              <a:gd name="T22" fmla="*/ 37 w 58"/>
              <a:gd name="T23" fmla="*/ 63 h 80"/>
              <a:gd name="T24" fmla="*/ 27 w 58"/>
              <a:gd name="T25" fmla="*/ 56 h 80"/>
              <a:gd name="T26" fmla="*/ 19 w 58"/>
              <a:gd name="T27" fmla="*/ 68 h 80"/>
              <a:gd name="T28" fmla="*/ 1 w 58"/>
              <a:gd name="T29" fmla="*/ 71 h 80"/>
              <a:gd name="T30" fmla="*/ 0 w 58"/>
              <a:gd name="T31" fmla="*/ 68 h 80"/>
              <a:gd name="T32" fmla="*/ 14 w 58"/>
              <a:gd name="T33" fmla="*/ 62 h 80"/>
              <a:gd name="T34" fmla="*/ 17 w 58"/>
              <a:gd name="T35" fmla="*/ 45 h 80"/>
              <a:gd name="T36" fmla="*/ 20 w 58"/>
              <a:gd name="T37" fmla="*/ 31 h 80"/>
              <a:gd name="T38" fmla="*/ 13 w 58"/>
              <a:gd name="T39" fmla="*/ 33 h 80"/>
              <a:gd name="T40" fmla="*/ 15 w 58"/>
              <a:gd name="T41" fmla="*/ 44 h 80"/>
              <a:gd name="T42" fmla="*/ 11 w 58"/>
              <a:gd name="T43" fmla="*/ 45 h 80"/>
              <a:gd name="T44" fmla="*/ 5 w 58"/>
              <a:gd name="T45" fmla="*/ 31 h 80"/>
              <a:gd name="T46" fmla="*/ 20 w 58"/>
              <a:gd name="T47" fmla="*/ 20 h 80"/>
              <a:gd name="T48" fmla="*/ 32 w 58"/>
              <a:gd name="T49" fmla="*/ 0 h 80"/>
              <a:gd name="T50" fmla="*/ 41 w 58"/>
              <a:gd name="T51" fmla="*/ 9 h 80"/>
              <a:gd name="T52" fmla="*/ 32 w 58"/>
              <a:gd name="T53" fmla="*/ 18 h 80"/>
              <a:gd name="T54" fmla="*/ 23 w 58"/>
              <a:gd name="T55" fmla="*/ 9 h 80"/>
              <a:gd name="T56" fmla="*/ 32 w 58"/>
              <a:gd name="T5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" h="80">
                <a:moveTo>
                  <a:pt x="20" y="20"/>
                </a:moveTo>
                <a:cubicBezTo>
                  <a:pt x="42" y="20"/>
                  <a:pt x="42" y="20"/>
                  <a:pt x="42" y="20"/>
                </a:cubicBezTo>
                <a:cubicBezTo>
                  <a:pt x="46" y="36"/>
                  <a:pt x="46" y="36"/>
                  <a:pt x="46" y="36"/>
                </a:cubicBezTo>
                <a:cubicBezTo>
                  <a:pt x="58" y="36"/>
                  <a:pt x="58" y="36"/>
                  <a:pt x="58" y="36"/>
                </a:cubicBezTo>
                <a:cubicBezTo>
                  <a:pt x="58" y="39"/>
                  <a:pt x="58" y="39"/>
                  <a:pt x="58" y="39"/>
                </a:cubicBezTo>
                <a:cubicBezTo>
                  <a:pt x="42" y="41"/>
                  <a:pt x="42" y="41"/>
                  <a:pt x="42" y="41"/>
                </a:cubicBezTo>
                <a:cubicBezTo>
                  <a:pt x="37" y="35"/>
                  <a:pt x="37" y="35"/>
                  <a:pt x="37" y="35"/>
                </a:cubicBezTo>
                <a:cubicBezTo>
                  <a:pt x="34" y="46"/>
                  <a:pt x="34" y="46"/>
                  <a:pt x="34" y="46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79"/>
                  <a:pt x="46" y="79"/>
                  <a:pt x="46" y="79"/>
                </a:cubicBezTo>
                <a:cubicBezTo>
                  <a:pt x="41" y="80"/>
                  <a:pt x="41" y="80"/>
                  <a:pt x="41" y="80"/>
                </a:cubicBezTo>
                <a:cubicBezTo>
                  <a:pt x="37" y="63"/>
                  <a:pt x="37" y="63"/>
                  <a:pt x="37" y="63"/>
                </a:cubicBezTo>
                <a:cubicBezTo>
                  <a:pt x="27" y="56"/>
                  <a:pt x="27" y="56"/>
                  <a:pt x="27" y="56"/>
                </a:cubicBezTo>
                <a:cubicBezTo>
                  <a:pt x="24" y="60"/>
                  <a:pt x="19" y="68"/>
                  <a:pt x="19" y="68"/>
                </a:cubicBezTo>
                <a:cubicBezTo>
                  <a:pt x="1" y="71"/>
                  <a:pt x="1" y="71"/>
                  <a:pt x="1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14" y="62"/>
                  <a:pt x="14" y="62"/>
                  <a:pt x="14" y="62"/>
                </a:cubicBezTo>
                <a:cubicBezTo>
                  <a:pt x="17" y="45"/>
                  <a:pt x="17" y="45"/>
                  <a:pt x="17" y="45"/>
                </a:cubicBezTo>
                <a:cubicBezTo>
                  <a:pt x="20" y="31"/>
                  <a:pt x="20" y="31"/>
                  <a:pt x="20" y="31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44"/>
                  <a:pt x="15" y="44"/>
                  <a:pt x="15" y="44"/>
                </a:cubicBezTo>
                <a:cubicBezTo>
                  <a:pt x="11" y="45"/>
                  <a:pt x="11" y="45"/>
                  <a:pt x="11" y="45"/>
                </a:cubicBezTo>
                <a:cubicBezTo>
                  <a:pt x="5" y="31"/>
                  <a:pt x="5" y="31"/>
                  <a:pt x="5" y="31"/>
                </a:cubicBezTo>
                <a:cubicBezTo>
                  <a:pt x="20" y="20"/>
                  <a:pt x="20" y="20"/>
                  <a:pt x="20" y="20"/>
                </a:cubicBezTo>
                <a:close/>
                <a:moveTo>
                  <a:pt x="32" y="0"/>
                </a:moveTo>
                <a:cubicBezTo>
                  <a:pt x="37" y="0"/>
                  <a:pt x="41" y="4"/>
                  <a:pt x="41" y="9"/>
                </a:cubicBezTo>
                <a:cubicBezTo>
                  <a:pt x="41" y="14"/>
                  <a:pt x="37" y="18"/>
                  <a:pt x="32" y="18"/>
                </a:cubicBezTo>
                <a:cubicBezTo>
                  <a:pt x="27" y="18"/>
                  <a:pt x="23" y="14"/>
                  <a:pt x="23" y="9"/>
                </a:cubicBezTo>
                <a:cubicBezTo>
                  <a:pt x="23" y="4"/>
                  <a:pt x="27" y="0"/>
                  <a:pt x="32" y="0"/>
                </a:cubicBezTo>
                <a:close/>
              </a:path>
            </a:pathLst>
          </a:custGeom>
          <a:solidFill>
            <a:srgbClr val="00468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96666" y="3630775"/>
            <a:ext cx="1699257" cy="997553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727329" y="3131999"/>
            <a:ext cx="1699257" cy="1494115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475161" y="2614010"/>
            <a:ext cx="1699257" cy="2016532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205822" y="2134445"/>
            <a:ext cx="1699257" cy="2493883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37198" y="3917220"/>
            <a:ext cx="137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Type here</a:t>
            </a:r>
          </a:p>
        </p:txBody>
      </p:sp>
      <p:sp>
        <p:nvSpPr>
          <p:cNvPr id="12" name="矩形 11"/>
          <p:cNvSpPr/>
          <p:nvPr/>
        </p:nvSpPr>
        <p:spPr>
          <a:xfrm>
            <a:off x="4897295" y="3660702"/>
            <a:ext cx="137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Type here</a:t>
            </a:r>
          </a:p>
        </p:txBody>
      </p:sp>
      <p:sp>
        <p:nvSpPr>
          <p:cNvPr id="13" name="矩形 12"/>
          <p:cNvSpPr/>
          <p:nvPr/>
        </p:nvSpPr>
        <p:spPr>
          <a:xfrm>
            <a:off x="6657392" y="3401706"/>
            <a:ext cx="137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Type here</a:t>
            </a:r>
          </a:p>
        </p:txBody>
      </p:sp>
      <p:sp>
        <p:nvSpPr>
          <p:cNvPr id="16" name="矩形 15"/>
          <p:cNvSpPr/>
          <p:nvPr/>
        </p:nvSpPr>
        <p:spPr>
          <a:xfrm>
            <a:off x="8417489" y="3142713"/>
            <a:ext cx="137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Type here</a:t>
            </a:r>
          </a:p>
        </p:txBody>
      </p:sp>
      <p:sp>
        <p:nvSpPr>
          <p:cNvPr id="17" name="Lorem Ipsum"/>
          <p:cNvSpPr>
            <a:spLocks/>
          </p:cNvSpPr>
          <p:nvPr/>
        </p:nvSpPr>
        <p:spPr bwMode="auto">
          <a:xfrm>
            <a:off x="585313" y="4621543"/>
            <a:ext cx="11156145" cy="140425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</a:t>
            </a:r>
            <a:r>
              <a:rPr lang="en-US" sz="2800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ipsum</a:t>
            </a:r>
            <a:r>
              <a:rPr lang="en-US" sz="2800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 sit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enim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ad minim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veniam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quis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nostrud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exercitation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ullamco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laboris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nisi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aliquip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ex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ea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commodo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consequat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Duis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aute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irure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dolor in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reprehenderit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in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voluptate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velit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esse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cillum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eu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fugiat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nulla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pariatur</a:t>
            </a:r>
            <a:r>
              <a:rPr lang="en-US" dirty="0" smtClean="0">
                <a:solidFill>
                  <a:srgbClr val="4D4E4F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4163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边形 13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827808"/>
            <a:ext cx="7344139" cy="3840000"/>
          </a:xfrm>
          <a:prstGeom prst="rect">
            <a:avLst/>
          </a:prstGeom>
          <a:solidFill>
            <a:srgbClr val="4D4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44139" y="1827808"/>
            <a:ext cx="960000" cy="960000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44139" y="2787808"/>
            <a:ext cx="960000" cy="9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44139" y="3747808"/>
            <a:ext cx="960000" cy="960000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44139" y="4707808"/>
            <a:ext cx="960000" cy="9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1" y="2147849"/>
            <a:ext cx="6893057" cy="319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8304245" y="1806232"/>
            <a:ext cx="291188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33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Type something here</a:t>
            </a:r>
          </a:p>
        </p:txBody>
      </p:sp>
      <p:sp>
        <p:nvSpPr>
          <p:cNvPr id="13" name="Freeform 5598"/>
          <p:cNvSpPr>
            <a:spLocks noEditPoints="1"/>
          </p:cNvSpPr>
          <p:nvPr/>
        </p:nvSpPr>
        <p:spPr bwMode="auto">
          <a:xfrm>
            <a:off x="7499887" y="2991072"/>
            <a:ext cx="648503" cy="553473"/>
          </a:xfrm>
          <a:custGeom>
            <a:avLst/>
            <a:gdLst>
              <a:gd name="T0" fmla="*/ 35 w 129"/>
              <a:gd name="T1" fmla="*/ 22 h 103"/>
              <a:gd name="T2" fmla="*/ 120 w 129"/>
              <a:gd name="T3" fmla="*/ 22 h 103"/>
              <a:gd name="T4" fmla="*/ 123 w 129"/>
              <a:gd name="T5" fmla="*/ 22 h 103"/>
              <a:gd name="T6" fmla="*/ 78 w 129"/>
              <a:gd name="T7" fmla="*/ 58 h 103"/>
              <a:gd name="T8" fmla="*/ 31 w 129"/>
              <a:gd name="T9" fmla="*/ 23 h 103"/>
              <a:gd name="T10" fmla="*/ 35 w 129"/>
              <a:gd name="T11" fmla="*/ 22 h 103"/>
              <a:gd name="T12" fmla="*/ 19 w 129"/>
              <a:gd name="T13" fmla="*/ 50 h 103"/>
              <a:gd name="T14" fmla="*/ 22 w 129"/>
              <a:gd name="T15" fmla="*/ 58 h 103"/>
              <a:gd name="T16" fmla="*/ 26 w 129"/>
              <a:gd name="T17" fmla="*/ 58 h 103"/>
              <a:gd name="T18" fmla="*/ 26 w 129"/>
              <a:gd name="T19" fmla="*/ 70 h 103"/>
              <a:gd name="T20" fmla="*/ 0 w 129"/>
              <a:gd name="T21" fmla="*/ 70 h 103"/>
              <a:gd name="T22" fmla="*/ 3 w 129"/>
              <a:gd name="T23" fmla="*/ 78 h 103"/>
              <a:gd name="T24" fmla="*/ 26 w 129"/>
              <a:gd name="T25" fmla="*/ 78 h 103"/>
              <a:gd name="T26" fmla="*/ 27 w 129"/>
              <a:gd name="T27" fmla="*/ 81 h 103"/>
              <a:gd name="T28" fmla="*/ 61 w 129"/>
              <a:gd name="T29" fmla="*/ 56 h 103"/>
              <a:gd name="T30" fmla="*/ 26 w 129"/>
              <a:gd name="T31" fmla="*/ 30 h 103"/>
              <a:gd name="T32" fmla="*/ 26 w 129"/>
              <a:gd name="T33" fmla="*/ 30 h 103"/>
              <a:gd name="T34" fmla="*/ 26 w 129"/>
              <a:gd name="T35" fmla="*/ 50 h 103"/>
              <a:gd name="T36" fmla="*/ 19 w 129"/>
              <a:gd name="T37" fmla="*/ 50 h 103"/>
              <a:gd name="T38" fmla="*/ 17 w 129"/>
              <a:gd name="T39" fmla="*/ 95 h 103"/>
              <a:gd name="T40" fmla="*/ 75 w 129"/>
              <a:gd name="T41" fmla="*/ 95 h 103"/>
              <a:gd name="T42" fmla="*/ 77 w 129"/>
              <a:gd name="T43" fmla="*/ 103 h 103"/>
              <a:gd name="T44" fmla="*/ 19 w 129"/>
              <a:gd name="T45" fmla="*/ 103 h 103"/>
              <a:gd name="T46" fmla="*/ 17 w 129"/>
              <a:gd name="T47" fmla="*/ 95 h 103"/>
              <a:gd name="T48" fmla="*/ 42 w 129"/>
              <a:gd name="T49" fmla="*/ 0 h 103"/>
              <a:gd name="T50" fmla="*/ 99 w 129"/>
              <a:gd name="T51" fmla="*/ 0 h 103"/>
              <a:gd name="T52" fmla="*/ 101 w 129"/>
              <a:gd name="T53" fmla="*/ 8 h 103"/>
              <a:gd name="T54" fmla="*/ 75 w 129"/>
              <a:gd name="T55" fmla="*/ 8 h 103"/>
              <a:gd name="T56" fmla="*/ 77 w 129"/>
              <a:gd name="T57" fmla="*/ 16 h 103"/>
              <a:gd name="T58" fmla="*/ 11 w 129"/>
              <a:gd name="T59" fmla="*/ 16 h 103"/>
              <a:gd name="T60" fmla="*/ 9 w 129"/>
              <a:gd name="T61" fmla="*/ 6 h 103"/>
              <a:gd name="T62" fmla="*/ 43 w 129"/>
              <a:gd name="T63" fmla="*/ 6 h 103"/>
              <a:gd name="T64" fmla="*/ 42 w 129"/>
              <a:gd name="T65" fmla="*/ 0 h 103"/>
              <a:gd name="T66" fmla="*/ 129 w 129"/>
              <a:gd name="T67" fmla="*/ 29 h 103"/>
              <a:gd name="T68" fmla="*/ 94 w 129"/>
              <a:gd name="T69" fmla="*/ 55 h 103"/>
              <a:gd name="T70" fmla="*/ 128 w 129"/>
              <a:gd name="T71" fmla="*/ 81 h 103"/>
              <a:gd name="T72" fmla="*/ 129 w 129"/>
              <a:gd name="T73" fmla="*/ 78 h 103"/>
              <a:gd name="T74" fmla="*/ 129 w 129"/>
              <a:gd name="T75" fmla="*/ 30 h 103"/>
              <a:gd name="T76" fmla="*/ 129 w 129"/>
              <a:gd name="T77" fmla="*/ 29 h 103"/>
              <a:gd name="T78" fmla="*/ 123 w 129"/>
              <a:gd name="T79" fmla="*/ 86 h 103"/>
              <a:gd name="T80" fmla="*/ 120 w 129"/>
              <a:gd name="T81" fmla="*/ 87 h 103"/>
              <a:gd name="T82" fmla="*/ 35 w 129"/>
              <a:gd name="T83" fmla="*/ 87 h 103"/>
              <a:gd name="T84" fmla="*/ 33 w 129"/>
              <a:gd name="T85" fmla="*/ 87 h 103"/>
              <a:gd name="T86" fmla="*/ 68 w 129"/>
              <a:gd name="T87" fmla="*/ 61 h 103"/>
              <a:gd name="T88" fmla="*/ 75 w 129"/>
              <a:gd name="T89" fmla="*/ 66 h 103"/>
              <a:gd name="T90" fmla="*/ 78 w 129"/>
              <a:gd name="T91" fmla="*/ 68 h 103"/>
              <a:gd name="T92" fmla="*/ 80 w 129"/>
              <a:gd name="T93" fmla="*/ 66 h 103"/>
              <a:gd name="T94" fmla="*/ 87 w 129"/>
              <a:gd name="T95" fmla="*/ 61 h 103"/>
              <a:gd name="T96" fmla="*/ 123 w 129"/>
              <a:gd name="T97" fmla="*/ 8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03">
                <a:moveTo>
                  <a:pt x="35" y="22"/>
                </a:moveTo>
                <a:cubicBezTo>
                  <a:pt x="120" y="22"/>
                  <a:pt x="120" y="22"/>
                  <a:pt x="120" y="22"/>
                </a:cubicBezTo>
                <a:cubicBezTo>
                  <a:pt x="121" y="22"/>
                  <a:pt x="122" y="22"/>
                  <a:pt x="123" y="22"/>
                </a:cubicBezTo>
                <a:cubicBezTo>
                  <a:pt x="78" y="58"/>
                  <a:pt x="78" y="58"/>
                  <a:pt x="78" y="58"/>
                </a:cubicBezTo>
                <a:cubicBezTo>
                  <a:pt x="31" y="23"/>
                  <a:pt x="31" y="23"/>
                  <a:pt x="31" y="23"/>
                </a:cubicBezTo>
                <a:cubicBezTo>
                  <a:pt x="32" y="22"/>
                  <a:pt x="33" y="22"/>
                  <a:pt x="35" y="22"/>
                </a:cubicBezTo>
                <a:close/>
                <a:moveTo>
                  <a:pt x="19" y="50"/>
                </a:moveTo>
                <a:cubicBezTo>
                  <a:pt x="22" y="58"/>
                  <a:pt x="22" y="58"/>
                  <a:pt x="22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70"/>
                  <a:pt x="26" y="70"/>
                  <a:pt x="26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3" y="78"/>
                  <a:pt x="3" y="78"/>
                  <a:pt x="3" y="78"/>
                </a:cubicBezTo>
                <a:cubicBezTo>
                  <a:pt x="26" y="78"/>
                  <a:pt x="26" y="78"/>
                  <a:pt x="26" y="78"/>
                </a:cubicBezTo>
                <a:cubicBezTo>
                  <a:pt x="26" y="79"/>
                  <a:pt x="27" y="80"/>
                  <a:pt x="27" y="81"/>
                </a:cubicBezTo>
                <a:cubicBezTo>
                  <a:pt x="61" y="56"/>
                  <a:pt x="61" y="56"/>
                  <a:pt x="61" y="56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50"/>
                  <a:pt x="26" y="50"/>
                  <a:pt x="26" y="50"/>
                </a:cubicBezTo>
                <a:cubicBezTo>
                  <a:pt x="19" y="50"/>
                  <a:pt x="19" y="50"/>
                  <a:pt x="19" y="50"/>
                </a:cubicBezTo>
                <a:close/>
                <a:moveTo>
                  <a:pt x="17" y="95"/>
                </a:moveTo>
                <a:cubicBezTo>
                  <a:pt x="75" y="95"/>
                  <a:pt x="75" y="95"/>
                  <a:pt x="75" y="95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17" y="95"/>
                  <a:pt x="17" y="95"/>
                  <a:pt x="17" y="95"/>
                </a:cubicBezTo>
                <a:close/>
                <a:moveTo>
                  <a:pt x="42" y="0"/>
                </a:moveTo>
                <a:cubicBezTo>
                  <a:pt x="99" y="0"/>
                  <a:pt x="99" y="0"/>
                  <a:pt x="99" y="0"/>
                </a:cubicBezTo>
                <a:cubicBezTo>
                  <a:pt x="101" y="8"/>
                  <a:pt x="101" y="8"/>
                  <a:pt x="101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7" y="16"/>
                  <a:pt x="77" y="16"/>
                  <a:pt x="77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9" y="6"/>
                  <a:pt x="9" y="6"/>
                  <a:pt x="9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2" y="0"/>
                  <a:pt x="42" y="0"/>
                  <a:pt x="42" y="0"/>
                </a:cubicBezTo>
                <a:close/>
                <a:moveTo>
                  <a:pt x="129" y="29"/>
                </a:moveTo>
                <a:cubicBezTo>
                  <a:pt x="94" y="55"/>
                  <a:pt x="94" y="55"/>
                  <a:pt x="94" y="55"/>
                </a:cubicBezTo>
                <a:cubicBezTo>
                  <a:pt x="128" y="81"/>
                  <a:pt x="128" y="81"/>
                  <a:pt x="128" y="81"/>
                </a:cubicBezTo>
                <a:cubicBezTo>
                  <a:pt x="129" y="80"/>
                  <a:pt x="129" y="79"/>
                  <a:pt x="129" y="78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30"/>
                  <a:pt x="129" y="29"/>
                  <a:pt x="129" y="29"/>
                </a:cubicBezTo>
                <a:close/>
                <a:moveTo>
                  <a:pt x="123" y="86"/>
                </a:moveTo>
                <a:cubicBezTo>
                  <a:pt x="122" y="87"/>
                  <a:pt x="121" y="87"/>
                  <a:pt x="120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4" y="87"/>
                  <a:pt x="34" y="87"/>
                  <a:pt x="33" y="87"/>
                </a:cubicBezTo>
                <a:cubicBezTo>
                  <a:pt x="68" y="61"/>
                  <a:pt x="68" y="61"/>
                  <a:pt x="68" y="61"/>
                </a:cubicBezTo>
                <a:cubicBezTo>
                  <a:pt x="75" y="66"/>
                  <a:pt x="75" y="66"/>
                  <a:pt x="75" y="66"/>
                </a:cubicBezTo>
                <a:cubicBezTo>
                  <a:pt x="78" y="68"/>
                  <a:pt x="78" y="68"/>
                  <a:pt x="78" y="68"/>
                </a:cubicBezTo>
                <a:cubicBezTo>
                  <a:pt x="80" y="66"/>
                  <a:pt x="80" y="66"/>
                  <a:pt x="80" y="66"/>
                </a:cubicBezTo>
                <a:cubicBezTo>
                  <a:pt x="87" y="61"/>
                  <a:pt x="87" y="61"/>
                  <a:pt x="87" y="61"/>
                </a:cubicBezTo>
                <a:lnTo>
                  <a:pt x="123" y="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5569"/>
          <p:cNvSpPr>
            <a:spLocks noEditPoints="1"/>
          </p:cNvSpPr>
          <p:nvPr/>
        </p:nvSpPr>
        <p:spPr bwMode="auto">
          <a:xfrm>
            <a:off x="7625044" y="3894517"/>
            <a:ext cx="398189" cy="625545"/>
          </a:xfrm>
          <a:custGeom>
            <a:avLst/>
            <a:gdLst>
              <a:gd name="T0" fmla="*/ 11 w 84"/>
              <a:gd name="T1" fmla="*/ 103 h 123"/>
              <a:gd name="T2" fmla="*/ 73 w 84"/>
              <a:gd name="T3" fmla="*/ 11 h 123"/>
              <a:gd name="T4" fmla="*/ 34 w 84"/>
              <a:gd name="T5" fmla="*/ 111 h 123"/>
              <a:gd name="T6" fmla="*/ 32 w 84"/>
              <a:gd name="T7" fmla="*/ 114 h 123"/>
              <a:gd name="T8" fmla="*/ 51 w 84"/>
              <a:gd name="T9" fmla="*/ 116 h 123"/>
              <a:gd name="T10" fmla="*/ 52 w 84"/>
              <a:gd name="T11" fmla="*/ 112 h 123"/>
              <a:gd name="T12" fmla="*/ 34 w 84"/>
              <a:gd name="T13" fmla="*/ 111 h 123"/>
              <a:gd name="T14" fmla="*/ 48 w 84"/>
              <a:gd name="T15" fmla="*/ 34 h 123"/>
              <a:gd name="T16" fmla="*/ 64 w 84"/>
              <a:gd name="T17" fmla="*/ 46 h 123"/>
              <a:gd name="T18" fmla="*/ 65 w 84"/>
              <a:gd name="T19" fmla="*/ 68 h 123"/>
              <a:gd name="T20" fmla="*/ 62 w 84"/>
              <a:gd name="T21" fmla="*/ 63 h 123"/>
              <a:gd name="T22" fmla="*/ 49 w 84"/>
              <a:gd name="T23" fmla="*/ 39 h 123"/>
              <a:gd name="T24" fmla="*/ 48 w 84"/>
              <a:gd name="T25" fmla="*/ 34 h 123"/>
              <a:gd name="T26" fmla="*/ 44 w 84"/>
              <a:gd name="T27" fmla="*/ 54 h 123"/>
              <a:gd name="T28" fmla="*/ 41 w 84"/>
              <a:gd name="T29" fmla="*/ 63 h 123"/>
              <a:gd name="T30" fmla="*/ 44 w 84"/>
              <a:gd name="T31" fmla="*/ 54 h 123"/>
              <a:gd name="T32" fmla="*/ 47 w 84"/>
              <a:gd name="T33" fmla="*/ 86 h 123"/>
              <a:gd name="T34" fmla="*/ 35 w 84"/>
              <a:gd name="T35" fmla="*/ 86 h 123"/>
              <a:gd name="T36" fmla="*/ 16 w 84"/>
              <a:gd name="T37" fmla="*/ 47 h 123"/>
              <a:gd name="T38" fmla="*/ 22 w 84"/>
              <a:gd name="T39" fmla="*/ 39 h 123"/>
              <a:gd name="T40" fmla="*/ 24 w 84"/>
              <a:gd name="T41" fmla="*/ 38 h 123"/>
              <a:gd name="T42" fmla="*/ 28 w 84"/>
              <a:gd name="T43" fmla="*/ 35 h 123"/>
              <a:gd name="T44" fmla="*/ 34 w 84"/>
              <a:gd name="T45" fmla="*/ 52 h 123"/>
              <a:gd name="T46" fmla="*/ 27 w 84"/>
              <a:gd name="T47" fmla="*/ 56 h 123"/>
              <a:gd name="T48" fmla="*/ 38 w 84"/>
              <a:gd name="T49" fmla="*/ 71 h 123"/>
              <a:gd name="T50" fmla="*/ 41 w 84"/>
              <a:gd name="T51" fmla="*/ 70 h 123"/>
              <a:gd name="T52" fmla="*/ 44 w 84"/>
              <a:gd name="T53" fmla="*/ 68 h 123"/>
              <a:gd name="T54" fmla="*/ 50 w 84"/>
              <a:gd name="T55" fmla="*/ 84 h 123"/>
              <a:gd name="T56" fmla="*/ 45 w 84"/>
              <a:gd name="T57" fmla="*/ 43 h 123"/>
              <a:gd name="T58" fmla="*/ 56 w 84"/>
              <a:gd name="T59" fmla="*/ 52 h 123"/>
              <a:gd name="T60" fmla="*/ 56 w 84"/>
              <a:gd name="T61" fmla="*/ 65 h 123"/>
              <a:gd name="T62" fmla="*/ 52 w 84"/>
              <a:gd name="T63" fmla="*/ 62 h 123"/>
              <a:gd name="T64" fmla="*/ 46 w 84"/>
              <a:gd name="T65" fmla="*/ 48 h 123"/>
              <a:gd name="T66" fmla="*/ 45 w 84"/>
              <a:gd name="T67" fmla="*/ 43 h 123"/>
              <a:gd name="T68" fmla="*/ 79 w 84"/>
              <a:gd name="T69" fmla="*/ 0 h 123"/>
              <a:gd name="T70" fmla="*/ 84 w 84"/>
              <a:gd name="T71" fmla="*/ 118 h 123"/>
              <a:gd name="T72" fmla="*/ 5 w 84"/>
              <a:gd name="T73" fmla="*/ 123 h 123"/>
              <a:gd name="T74" fmla="*/ 0 w 84"/>
              <a:gd name="T75" fmla="*/ 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4" h="123">
                <a:moveTo>
                  <a:pt x="11" y="11"/>
                </a:moveTo>
                <a:cubicBezTo>
                  <a:pt x="11" y="103"/>
                  <a:pt x="11" y="103"/>
                  <a:pt x="11" y="103"/>
                </a:cubicBezTo>
                <a:cubicBezTo>
                  <a:pt x="73" y="103"/>
                  <a:pt x="73" y="103"/>
                  <a:pt x="73" y="103"/>
                </a:cubicBezTo>
                <a:cubicBezTo>
                  <a:pt x="73" y="11"/>
                  <a:pt x="73" y="11"/>
                  <a:pt x="73" y="11"/>
                </a:cubicBezTo>
                <a:cubicBezTo>
                  <a:pt x="11" y="11"/>
                  <a:pt x="11" y="11"/>
                  <a:pt x="11" y="11"/>
                </a:cubicBezTo>
                <a:close/>
                <a:moveTo>
                  <a:pt x="34" y="111"/>
                </a:moveTo>
                <a:cubicBezTo>
                  <a:pt x="33" y="111"/>
                  <a:pt x="32" y="111"/>
                  <a:pt x="32" y="112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115"/>
                  <a:pt x="33" y="116"/>
                  <a:pt x="34" y="116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52" y="116"/>
                  <a:pt x="52" y="115"/>
                  <a:pt x="52" y="114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2" y="111"/>
                  <a:pt x="52" y="111"/>
                  <a:pt x="51" y="111"/>
                </a:cubicBezTo>
                <a:cubicBezTo>
                  <a:pt x="34" y="111"/>
                  <a:pt x="34" y="111"/>
                  <a:pt x="34" y="111"/>
                </a:cubicBezTo>
                <a:close/>
                <a:moveTo>
                  <a:pt x="48" y="34"/>
                </a:move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50" y="34"/>
                  <a:pt x="51" y="35"/>
                </a:cubicBezTo>
                <a:cubicBezTo>
                  <a:pt x="56" y="37"/>
                  <a:pt x="61" y="41"/>
                  <a:pt x="64" y="46"/>
                </a:cubicBezTo>
                <a:cubicBezTo>
                  <a:pt x="67" y="51"/>
                  <a:pt x="68" y="57"/>
                  <a:pt x="66" y="64"/>
                </a:cubicBezTo>
                <a:cubicBezTo>
                  <a:pt x="66" y="66"/>
                  <a:pt x="66" y="67"/>
                  <a:pt x="65" y="68"/>
                </a:cubicBezTo>
                <a:cubicBezTo>
                  <a:pt x="61" y="67"/>
                  <a:pt x="61" y="67"/>
                  <a:pt x="61" y="67"/>
                </a:cubicBezTo>
                <a:cubicBezTo>
                  <a:pt x="61" y="66"/>
                  <a:pt x="62" y="64"/>
                  <a:pt x="62" y="63"/>
                </a:cubicBezTo>
                <a:cubicBezTo>
                  <a:pt x="63" y="57"/>
                  <a:pt x="62" y="52"/>
                  <a:pt x="60" y="48"/>
                </a:cubicBezTo>
                <a:cubicBezTo>
                  <a:pt x="57" y="44"/>
                  <a:pt x="54" y="41"/>
                  <a:pt x="49" y="39"/>
                </a:cubicBezTo>
                <a:cubicBezTo>
                  <a:pt x="48" y="39"/>
                  <a:pt x="47" y="38"/>
                  <a:pt x="47" y="38"/>
                </a:cubicBezTo>
                <a:cubicBezTo>
                  <a:pt x="48" y="34"/>
                  <a:pt x="48" y="34"/>
                  <a:pt x="48" y="34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6" y="55"/>
                  <a:pt x="48" y="57"/>
                  <a:pt x="47" y="60"/>
                </a:cubicBezTo>
                <a:cubicBezTo>
                  <a:pt x="46" y="62"/>
                  <a:pt x="44" y="63"/>
                  <a:pt x="41" y="63"/>
                </a:cubicBezTo>
                <a:cubicBezTo>
                  <a:pt x="39" y="62"/>
                  <a:pt x="38" y="59"/>
                  <a:pt x="39" y="57"/>
                </a:cubicBezTo>
                <a:cubicBezTo>
                  <a:pt x="39" y="55"/>
                  <a:pt x="42" y="53"/>
                  <a:pt x="44" y="54"/>
                </a:cubicBezTo>
                <a:close/>
                <a:moveTo>
                  <a:pt x="50" y="84"/>
                </a:moveTo>
                <a:cubicBezTo>
                  <a:pt x="47" y="86"/>
                  <a:pt x="47" y="86"/>
                  <a:pt x="47" y="86"/>
                </a:cubicBezTo>
                <a:cubicBezTo>
                  <a:pt x="46" y="87"/>
                  <a:pt x="46" y="87"/>
                  <a:pt x="46" y="87"/>
                </a:cubicBezTo>
                <a:cubicBezTo>
                  <a:pt x="41" y="89"/>
                  <a:pt x="38" y="89"/>
                  <a:pt x="35" y="86"/>
                </a:cubicBezTo>
                <a:cubicBezTo>
                  <a:pt x="25" y="75"/>
                  <a:pt x="19" y="63"/>
                  <a:pt x="1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4"/>
                  <a:pt x="18" y="41"/>
                  <a:pt x="22" y="39"/>
                </a:cubicBezTo>
                <a:cubicBezTo>
                  <a:pt x="23" y="38"/>
                  <a:pt x="23" y="38"/>
                  <a:pt x="23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6" y="37"/>
                  <a:pt x="26" y="37"/>
                  <a:pt x="26" y="37"/>
                </a:cubicBezTo>
                <a:cubicBezTo>
                  <a:pt x="28" y="35"/>
                  <a:pt x="28" y="35"/>
                  <a:pt x="28" y="35"/>
                </a:cubicBezTo>
                <a:cubicBezTo>
                  <a:pt x="32" y="38"/>
                  <a:pt x="36" y="49"/>
                  <a:pt x="3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0" y="54"/>
                  <a:pt x="30" y="54"/>
                  <a:pt x="30" y="54"/>
                </a:cubicBezTo>
                <a:cubicBezTo>
                  <a:pt x="27" y="56"/>
                  <a:pt x="27" y="56"/>
                  <a:pt x="27" y="56"/>
                </a:cubicBezTo>
                <a:cubicBezTo>
                  <a:pt x="30" y="63"/>
                  <a:pt x="31" y="66"/>
                  <a:pt x="35" y="72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41" y="70"/>
                  <a:pt x="41" y="70"/>
                  <a:pt x="41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4" y="68"/>
                  <a:pt x="44" y="68"/>
                  <a:pt x="44" y="68"/>
                </a:cubicBezTo>
                <a:cubicBezTo>
                  <a:pt x="45" y="68"/>
                  <a:pt x="51" y="76"/>
                  <a:pt x="53" y="83"/>
                </a:cubicBezTo>
                <a:cubicBezTo>
                  <a:pt x="50" y="84"/>
                  <a:pt x="50" y="84"/>
                  <a:pt x="50" y="84"/>
                </a:cubicBezTo>
                <a:close/>
                <a:moveTo>
                  <a:pt x="45" y="43"/>
                </a:moveTo>
                <a:cubicBezTo>
                  <a:pt x="45" y="43"/>
                  <a:pt x="45" y="43"/>
                  <a:pt x="45" y="43"/>
                </a:cubicBezTo>
                <a:cubicBezTo>
                  <a:pt x="46" y="43"/>
                  <a:pt x="47" y="44"/>
                  <a:pt x="48" y="44"/>
                </a:cubicBezTo>
                <a:cubicBezTo>
                  <a:pt x="52" y="46"/>
                  <a:pt x="55" y="49"/>
                  <a:pt x="56" y="52"/>
                </a:cubicBezTo>
                <a:cubicBezTo>
                  <a:pt x="58" y="55"/>
                  <a:pt x="58" y="59"/>
                  <a:pt x="57" y="63"/>
                </a:cubicBezTo>
                <a:cubicBezTo>
                  <a:pt x="57" y="64"/>
                  <a:pt x="56" y="65"/>
                  <a:pt x="56" y="65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3"/>
                  <a:pt x="52" y="62"/>
                  <a:pt x="52" y="62"/>
                </a:cubicBezTo>
                <a:cubicBezTo>
                  <a:pt x="53" y="59"/>
                  <a:pt x="53" y="56"/>
                  <a:pt x="52" y="54"/>
                </a:cubicBezTo>
                <a:cubicBezTo>
                  <a:pt x="51" y="52"/>
                  <a:pt x="49" y="50"/>
                  <a:pt x="46" y="48"/>
                </a:cubicBezTo>
                <a:cubicBezTo>
                  <a:pt x="45" y="48"/>
                  <a:pt x="44" y="48"/>
                  <a:pt x="44" y="48"/>
                </a:cubicBezTo>
                <a:cubicBezTo>
                  <a:pt x="45" y="43"/>
                  <a:pt x="45" y="43"/>
                  <a:pt x="45" y="43"/>
                </a:cubicBezTo>
                <a:close/>
                <a:moveTo>
                  <a:pt x="5" y="0"/>
                </a:move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cubicBezTo>
                  <a:pt x="84" y="118"/>
                  <a:pt x="84" y="118"/>
                  <a:pt x="84" y="118"/>
                </a:cubicBezTo>
                <a:cubicBezTo>
                  <a:pt x="84" y="121"/>
                  <a:pt x="82" y="123"/>
                  <a:pt x="79" y="123"/>
                </a:cubicBezTo>
                <a:cubicBezTo>
                  <a:pt x="5" y="123"/>
                  <a:pt x="5" y="123"/>
                  <a:pt x="5" y="123"/>
                </a:cubicBezTo>
                <a:cubicBezTo>
                  <a:pt x="2" y="123"/>
                  <a:pt x="0" y="121"/>
                  <a:pt x="0" y="11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5626"/>
          <p:cNvSpPr>
            <a:spLocks noEditPoints="1"/>
          </p:cNvSpPr>
          <p:nvPr/>
        </p:nvSpPr>
        <p:spPr bwMode="auto">
          <a:xfrm>
            <a:off x="7591869" y="4944160"/>
            <a:ext cx="464536" cy="495969"/>
          </a:xfrm>
          <a:custGeom>
            <a:avLst/>
            <a:gdLst>
              <a:gd name="T0" fmla="*/ 8 w 107"/>
              <a:gd name="T1" fmla="*/ 7 h 115"/>
              <a:gd name="T2" fmla="*/ 29 w 107"/>
              <a:gd name="T3" fmla="*/ 7 h 115"/>
              <a:gd name="T4" fmla="*/ 52 w 107"/>
              <a:gd name="T5" fmla="*/ 1 h 115"/>
              <a:gd name="T6" fmla="*/ 54 w 107"/>
              <a:gd name="T7" fmla="*/ 0 h 115"/>
              <a:gd name="T8" fmla="*/ 56 w 107"/>
              <a:gd name="T9" fmla="*/ 1 h 115"/>
              <a:gd name="T10" fmla="*/ 79 w 107"/>
              <a:gd name="T11" fmla="*/ 7 h 115"/>
              <a:gd name="T12" fmla="*/ 100 w 107"/>
              <a:gd name="T13" fmla="*/ 7 h 115"/>
              <a:gd name="T14" fmla="*/ 107 w 107"/>
              <a:gd name="T15" fmla="*/ 6 h 115"/>
              <a:gd name="T16" fmla="*/ 107 w 107"/>
              <a:gd name="T17" fmla="*/ 15 h 115"/>
              <a:gd name="T18" fmla="*/ 92 w 107"/>
              <a:gd name="T19" fmla="*/ 87 h 115"/>
              <a:gd name="T20" fmla="*/ 55 w 107"/>
              <a:gd name="T21" fmla="*/ 115 h 115"/>
              <a:gd name="T22" fmla="*/ 54 w 107"/>
              <a:gd name="T23" fmla="*/ 115 h 115"/>
              <a:gd name="T24" fmla="*/ 52 w 107"/>
              <a:gd name="T25" fmla="*/ 115 h 115"/>
              <a:gd name="T26" fmla="*/ 16 w 107"/>
              <a:gd name="T27" fmla="*/ 87 h 115"/>
              <a:gd name="T28" fmla="*/ 1 w 107"/>
              <a:gd name="T29" fmla="*/ 15 h 115"/>
              <a:gd name="T30" fmla="*/ 0 w 107"/>
              <a:gd name="T31" fmla="*/ 6 h 115"/>
              <a:gd name="T32" fmla="*/ 8 w 107"/>
              <a:gd name="T33" fmla="*/ 7 h 115"/>
              <a:gd name="T34" fmla="*/ 54 w 107"/>
              <a:gd name="T35" fmla="*/ 59 h 115"/>
              <a:gd name="T36" fmla="*/ 89 w 107"/>
              <a:gd name="T37" fmla="*/ 59 h 115"/>
              <a:gd name="T38" fmla="*/ 94 w 107"/>
              <a:gd name="T39" fmla="*/ 22 h 115"/>
              <a:gd name="T40" fmla="*/ 77 w 107"/>
              <a:gd name="T41" fmla="*/ 21 h 115"/>
              <a:gd name="T42" fmla="*/ 54 w 107"/>
              <a:gd name="T43" fmla="*/ 15 h 115"/>
              <a:gd name="T44" fmla="*/ 54 w 107"/>
              <a:gd name="T45" fmla="*/ 59 h 115"/>
              <a:gd name="T46" fmla="*/ 54 w 107"/>
              <a:gd name="T47" fmla="*/ 101 h 115"/>
              <a:gd name="T48" fmla="*/ 54 w 107"/>
              <a:gd name="T49" fmla="*/ 59 h 115"/>
              <a:gd name="T50" fmla="*/ 18 w 107"/>
              <a:gd name="T51" fmla="*/ 59 h 115"/>
              <a:gd name="T52" fmla="*/ 26 w 107"/>
              <a:gd name="T53" fmla="*/ 80 h 115"/>
              <a:gd name="T54" fmla="*/ 54 w 107"/>
              <a:gd name="T55" fmla="*/ 10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7" h="115">
                <a:moveTo>
                  <a:pt x="8" y="7"/>
                </a:moveTo>
                <a:cubicBezTo>
                  <a:pt x="15" y="8"/>
                  <a:pt x="22" y="8"/>
                  <a:pt x="29" y="7"/>
                </a:cubicBezTo>
                <a:cubicBezTo>
                  <a:pt x="36" y="6"/>
                  <a:pt x="44" y="4"/>
                  <a:pt x="52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56" y="1"/>
                  <a:pt x="56" y="1"/>
                  <a:pt x="56" y="1"/>
                </a:cubicBezTo>
                <a:cubicBezTo>
                  <a:pt x="64" y="4"/>
                  <a:pt x="71" y="6"/>
                  <a:pt x="79" y="7"/>
                </a:cubicBezTo>
                <a:cubicBezTo>
                  <a:pt x="86" y="8"/>
                  <a:pt x="93" y="8"/>
                  <a:pt x="100" y="7"/>
                </a:cubicBezTo>
                <a:cubicBezTo>
                  <a:pt x="107" y="6"/>
                  <a:pt x="107" y="6"/>
                  <a:pt x="107" y="6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49"/>
                  <a:pt x="101" y="72"/>
                  <a:pt x="92" y="87"/>
                </a:cubicBezTo>
                <a:cubicBezTo>
                  <a:pt x="83" y="104"/>
                  <a:pt x="70" y="111"/>
                  <a:pt x="55" y="115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38" y="111"/>
                  <a:pt x="25" y="104"/>
                  <a:pt x="16" y="87"/>
                </a:cubicBezTo>
                <a:cubicBezTo>
                  <a:pt x="7" y="72"/>
                  <a:pt x="1" y="49"/>
                  <a:pt x="1" y="15"/>
                </a:cubicBezTo>
                <a:cubicBezTo>
                  <a:pt x="0" y="6"/>
                  <a:pt x="0" y="6"/>
                  <a:pt x="0" y="6"/>
                </a:cubicBezTo>
                <a:cubicBezTo>
                  <a:pt x="8" y="7"/>
                  <a:pt x="8" y="7"/>
                  <a:pt x="8" y="7"/>
                </a:cubicBezTo>
                <a:close/>
                <a:moveTo>
                  <a:pt x="54" y="59"/>
                </a:moveTo>
                <a:cubicBezTo>
                  <a:pt x="89" y="59"/>
                  <a:pt x="89" y="59"/>
                  <a:pt x="89" y="59"/>
                </a:cubicBezTo>
                <a:cubicBezTo>
                  <a:pt x="92" y="49"/>
                  <a:pt x="93" y="37"/>
                  <a:pt x="94" y="22"/>
                </a:cubicBezTo>
                <a:cubicBezTo>
                  <a:pt x="88" y="22"/>
                  <a:pt x="83" y="22"/>
                  <a:pt x="77" y="21"/>
                </a:cubicBezTo>
                <a:cubicBezTo>
                  <a:pt x="69" y="20"/>
                  <a:pt x="62" y="18"/>
                  <a:pt x="54" y="15"/>
                </a:cubicBezTo>
                <a:cubicBezTo>
                  <a:pt x="54" y="59"/>
                  <a:pt x="54" y="59"/>
                  <a:pt x="54" y="59"/>
                </a:cubicBezTo>
                <a:close/>
                <a:moveTo>
                  <a:pt x="54" y="101"/>
                </a:moveTo>
                <a:cubicBezTo>
                  <a:pt x="54" y="59"/>
                  <a:pt x="54" y="59"/>
                  <a:pt x="54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20" y="67"/>
                  <a:pt x="23" y="74"/>
                  <a:pt x="26" y="80"/>
                </a:cubicBezTo>
                <a:cubicBezTo>
                  <a:pt x="33" y="92"/>
                  <a:pt x="43" y="98"/>
                  <a:pt x="54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5607"/>
          <p:cNvSpPr>
            <a:spLocks noEditPoints="1"/>
          </p:cNvSpPr>
          <p:nvPr/>
        </p:nvSpPr>
        <p:spPr bwMode="auto">
          <a:xfrm>
            <a:off x="7625058" y="2037960"/>
            <a:ext cx="456889" cy="576329"/>
          </a:xfrm>
          <a:custGeom>
            <a:avLst/>
            <a:gdLst>
              <a:gd name="T0" fmla="*/ 82 w 99"/>
              <a:gd name="T1" fmla="*/ 6 h 126"/>
              <a:gd name="T2" fmla="*/ 58 w 99"/>
              <a:gd name="T3" fmla="*/ 57 h 126"/>
              <a:gd name="T4" fmla="*/ 42 w 99"/>
              <a:gd name="T5" fmla="*/ 70 h 126"/>
              <a:gd name="T6" fmla="*/ 26 w 99"/>
              <a:gd name="T7" fmla="*/ 57 h 126"/>
              <a:gd name="T8" fmla="*/ 51 w 99"/>
              <a:gd name="T9" fmla="*/ 115 h 126"/>
              <a:gd name="T10" fmla="*/ 50 w 99"/>
              <a:gd name="T11" fmla="*/ 126 h 126"/>
              <a:gd name="T12" fmla="*/ 50 w 99"/>
              <a:gd name="T13" fmla="*/ 115 h 126"/>
              <a:gd name="T14" fmla="*/ 27 w 99"/>
              <a:gd name="T15" fmla="*/ 119 h 126"/>
              <a:gd name="T16" fmla="*/ 22 w 99"/>
              <a:gd name="T17" fmla="*/ 126 h 126"/>
              <a:gd name="T18" fmla="*/ 20 w 99"/>
              <a:gd name="T19" fmla="*/ 116 h 126"/>
              <a:gd name="T20" fmla="*/ 45 w 99"/>
              <a:gd name="T21" fmla="*/ 108 h 126"/>
              <a:gd name="T22" fmla="*/ 24 w 99"/>
              <a:gd name="T23" fmla="*/ 86 h 126"/>
              <a:gd name="T24" fmla="*/ 75 w 99"/>
              <a:gd name="T25" fmla="*/ 77 h 126"/>
              <a:gd name="T26" fmla="*/ 55 w 99"/>
              <a:gd name="T27" fmla="*/ 88 h 126"/>
              <a:gd name="T28" fmla="*/ 84 w 99"/>
              <a:gd name="T29" fmla="*/ 114 h 126"/>
              <a:gd name="T30" fmla="*/ 85 w 99"/>
              <a:gd name="T31" fmla="*/ 121 h 126"/>
              <a:gd name="T32" fmla="*/ 74 w 99"/>
              <a:gd name="T33" fmla="*/ 121 h 126"/>
              <a:gd name="T34" fmla="*/ 51 w 99"/>
              <a:gd name="T35" fmla="*/ 115 h 126"/>
              <a:gd name="T36" fmla="*/ 84 w 99"/>
              <a:gd name="T37" fmla="*/ 71 h 126"/>
              <a:gd name="T38" fmla="*/ 83 w 99"/>
              <a:gd name="T39" fmla="*/ 84 h 126"/>
              <a:gd name="T40" fmla="*/ 93 w 99"/>
              <a:gd name="T41" fmla="*/ 60 h 126"/>
              <a:gd name="T42" fmla="*/ 81 w 99"/>
              <a:gd name="T43" fmla="*/ 54 h 126"/>
              <a:gd name="T44" fmla="*/ 12 w 99"/>
              <a:gd name="T45" fmla="*/ 60 h 126"/>
              <a:gd name="T46" fmla="*/ 0 w 99"/>
              <a:gd name="T47" fmla="*/ 54 h 126"/>
              <a:gd name="T48" fmla="*/ 9 w 99"/>
              <a:gd name="T49" fmla="*/ 73 h 126"/>
              <a:gd name="T50" fmla="*/ 20 w 99"/>
              <a:gd name="T51" fmla="*/ 79 h 126"/>
              <a:gd name="T52" fmla="*/ 12 w 99"/>
              <a:gd name="T53" fmla="*/ 60 h 126"/>
              <a:gd name="T54" fmla="*/ 31 w 99"/>
              <a:gd name="T55" fmla="*/ 19 h 126"/>
              <a:gd name="T56" fmla="*/ 71 w 99"/>
              <a:gd name="T57" fmla="*/ 15 h 126"/>
              <a:gd name="T58" fmla="*/ 37 w 99"/>
              <a:gd name="T59" fmla="*/ 39 h 126"/>
              <a:gd name="T60" fmla="*/ 65 w 99"/>
              <a:gd name="T61" fmla="*/ 44 h 126"/>
              <a:gd name="T62" fmla="*/ 37 w 99"/>
              <a:gd name="T63" fmla="*/ 39 h 126"/>
              <a:gd name="T64" fmla="*/ 33 w 99"/>
              <a:gd name="T65" fmla="*/ 31 h 126"/>
              <a:gd name="T66" fmla="*/ 68 w 99"/>
              <a:gd name="T67" fmla="*/ 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9" h="126">
                <a:moveTo>
                  <a:pt x="17" y="6"/>
                </a:moveTo>
                <a:cubicBezTo>
                  <a:pt x="38" y="0"/>
                  <a:pt x="60" y="0"/>
                  <a:pt x="82" y="6"/>
                </a:cubicBezTo>
                <a:cubicBezTo>
                  <a:pt x="81" y="26"/>
                  <a:pt x="78" y="43"/>
                  <a:pt x="73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70"/>
                  <a:pt x="58" y="70"/>
                  <a:pt x="58" y="70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57"/>
                  <a:pt x="42" y="57"/>
                  <a:pt x="42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2" y="43"/>
                  <a:pt x="18" y="27"/>
                  <a:pt x="17" y="6"/>
                </a:cubicBezTo>
                <a:close/>
                <a:moveTo>
                  <a:pt x="51" y="115"/>
                </a:moveTo>
                <a:cubicBezTo>
                  <a:pt x="53" y="115"/>
                  <a:pt x="56" y="118"/>
                  <a:pt x="56" y="121"/>
                </a:cubicBezTo>
                <a:cubicBezTo>
                  <a:pt x="56" y="124"/>
                  <a:pt x="53" y="126"/>
                  <a:pt x="50" y="126"/>
                </a:cubicBezTo>
                <a:cubicBezTo>
                  <a:pt x="47" y="126"/>
                  <a:pt x="45" y="124"/>
                  <a:pt x="45" y="121"/>
                </a:cubicBezTo>
                <a:cubicBezTo>
                  <a:pt x="45" y="118"/>
                  <a:pt x="47" y="115"/>
                  <a:pt x="50" y="115"/>
                </a:cubicBezTo>
                <a:cubicBezTo>
                  <a:pt x="50" y="115"/>
                  <a:pt x="50" y="115"/>
                  <a:pt x="50" y="115"/>
                </a:cubicBezTo>
                <a:cubicBezTo>
                  <a:pt x="42" y="115"/>
                  <a:pt x="35" y="116"/>
                  <a:pt x="27" y="119"/>
                </a:cubicBezTo>
                <a:cubicBezTo>
                  <a:pt x="28" y="119"/>
                  <a:pt x="28" y="120"/>
                  <a:pt x="28" y="121"/>
                </a:cubicBezTo>
                <a:cubicBezTo>
                  <a:pt x="28" y="124"/>
                  <a:pt x="25" y="126"/>
                  <a:pt x="22" y="126"/>
                </a:cubicBezTo>
                <a:cubicBezTo>
                  <a:pt x="19" y="126"/>
                  <a:pt x="17" y="124"/>
                  <a:pt x="17" y="121"/>
                </a:cubicBezTo>
                <a:cubicBezTo>
                  <a:pt x="17" y="119"/>
                  <a:pt x="18" y="117"/>
                  <a:pt x="20" y="116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27" y="110"/>
                  <a:pt x="36" y="108"/>
                  <a:pt x="45" y="108"/>
                </a:cubicBezTo>
                <a:cubicBezTo>
                  <a:pt x="45" y="88"/>
                  <a:pt x="45" y="88"/>
                  <a:pt x="45" y="88"/>
                </a:cubicBezTo>
                <a:cubicBezTo>
                  <a:pt x="38" y="88"/>
                  <a:pt x="31" y="87"/>
                  <a:pt x="24" y="86"/>
                </a:cubicBezTo>
                <a:cubicBezTo>
                  <a:pt x="24" y="82"/>
                  <a:pt x="24" y="80"/>
                  <a:pt x="24" y="77"/>
                </a:cubicBezTo>
                <a:cubicBezTo>
                  <a:pt x="41" y="77"/>
                  <a:pt x="58" y="77"/>
                  <a:pt x="75" y="77"/>
                </a:cubicBezTo>
                <a:cubicBezTo>
                  <a:pt x="75" y="80"/>
                  <a:pt x="75" y="82"/>
                  <a:pt x="75" y="86"/>
                </a:cubicBezTo>
                <a:cubicBezTo>
                  <a:pt x="68" y="87"/>
                  <a:pt x="62" y="88"/>
                  <a:pt x="55" y="8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64" y="108"/>
                  <a:pt x="74" y="110"/>
                  <a:pt x="84" y="114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4" y="117"/>
                  <a:pt x="85" y="119"/>
                  <a:pt x="85" y="121"/>
                </a:cubicBezTo>
                <a:cubicBezTo>
                  <a:pt x="85" y="124"/>
                  <a:pt x="83" y="126"/>
                  <a:pt x="79" y="126"/>
                </a:cubicBezTo>
                <a:cubicBezTo>
                  <a:pt x="76" y="126"/>
                  <a:pt x="74" y="124"/>
                  <a:pt x="74" y="121"/>
                </a:cubicBezTo>
                <a:cubicBezTo>
                  <a:pt x="74" y="120"/>
                  <a:pt x="74" y="119"/>
                  <a:pt x="74" y="119"/>
                </a:cubicBezTo>
                <a:cubicBezTo>
                  <a:pt x="66" y="116"/>
                  <a:pt x="58" y="115"/>
                  <a:pt x="51" y="115"/>
                </a:cubicBezTo>
                <a:close/>
                <a:moveTo>
                  <a:pt x="87" y="60"/>
                </a:moveTo>
                <a:cubicBezTo>
                  <a:pt x="86" y="64"/>
                  <a:pt x="86" y="68"/>
                  <a:pt x="84" y="71"/>
                </a:cubicBezTo>
                <a:cubicBezTo>
                  <a:pt x="83" y="74"/>
                  <a:pt x="81" y="77"/>
                  <a:pt x="79" y="79"/>
                </a:cubicBezTo>
                <a:cubicBezTo>
                  <a:pt x="83" y="84"/>
                  <a:pt x="83" y="84"/>
                  <a:pt x="83" y="84"/>
                </a:cubicBezTo>
                <a:cubicBezTo>
                  <a:pt x="86" y="81"/>
                  <a:pt x="88" y="77"/>
                  <a:pt x="90" y="73"/>
                </a:cubicBezTo>
                <a:cubicBezTo>
                  <a:pt x="91" y="70"/>
                  <a:pt x="92" y="65"/>
                  <a:pt x="93" y="60"/>
                </a:cubicBezTo>
                <a:cubicBezTo>
                  <a:pt x="96" y="59"/>
                  <a:pt x="98" y="57"/>
                  <a:pt x="99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7"/>
                  <a:pt x="84" y="59"/>
                  <a:pt x="87" y="60"/>
                </a:cubicBezTo>
                <a:close/>
                <a:moveTo>
                  <a:pt x="12" y="60"/>
                </a:moveTo>
                <a:cubicBezTo>
                  <a:pt x="15" y="59"/>
                  <a:pt x="18" y="57"/>
                  <a:pt x="18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1" y="57"/>
                  <a:pt x="3" y="59"/>
                  <a:pt x="6" y="60"/>
                </a:cubicBezTo>
                <a:cubicBezTo>
                  <a:pt x="7" y="65"/>
                  <a:pt x="8" y="70"/>
                  <a:pt x="9" y="73"/>
                </a:cubicBezTo>
                <a:cubicBezTo>
                  <a:pt x="11" y="77"/>
                  <a:pt x="13" y="81"/>
                  <a:pt x="16" y="84"/>
                </a:cubicBezTo>
                <a:cubicBezTo>
                  <a:pt x="20" y="79"/>
                  <a:pt x="20" y="79"/>
                  <a:pt x="20" y="79"/>
                </a:cubicBezTo>
                <a:cubicBezTo>
                  <a:pt x="18" y="77"/>
                  <a:pt x="16" y="74"/>
                  <a:pt x="15" y="71"/>
                </a:cubicBezTo>
                <a:cubicBezTo>
                  <a:pt x="13" y="68"/>
                  <a:pt x="13" y="64"/>
                  <a:pt x="12" y="60"/>
                </a:cubicBezTo>
                <a:close/>
                <a:moveTo>
                  <a:pt x="31" y="15"/>
                </a:moveTo>
                <a:cubicBezTo>
                  <a:pt x="31" y="19"/>
                  <a:pt x="31" y="19"/>
                  <a:pt x="3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1" y="15"/>
                  <a:pt x="71" y="15"/>
                  <a:pt x="71" y="15"/>
                </a:cubicBezTo>
                <a:cubicBezTo>
                  <a:pt x="31" y="15"/>
                  <a:pt x="31" y="15"/>
                  <a:pt x="31" y="15"/>
                </a:cubicBezTo>
                <a:close/>
                <a:moveTo>
                  <a:pt x="37" y="39"/>
                </a:moveTo>
                <a:cubicBezTo>
                  <a:pt x="37" y="44"/>
                  <a:pt x="37" y="44"/>
                  <a:pt x="37" y="44"/>
                </a:cubicBezTo>
                <a:cubicBezTo>
                  <a:pt x="65" y="44"/>
                  <a:pt x="65" y="44"/>
                  <a:pt x="65" y="44"/>
                </a:cubicBezTo>
                <a:cubicBezTo>
                  <a:pt x="65" y="39"/>
                  <a:pt x="65" y="39"/>
                  <a:pt x="65" y="39"/>
                </a:cubicBezTo>
                <a:cubicBezTo>
                  <a:pt x="37" y="39"/>
                  <a:pt x="37" y="39"/>
                  <a:pt x="37" y="39"/>
                </a:cubicBezTo>
                <a:close/>
                <a:moveTo>
                  <a:pt x="33" y="26"/>
                </a:moveTo>
                <a:cubicBezTo>
                  <a:pt x="33" y="31"/>
                  <a:pt x="33" y="31"/>
                  <a:pt x="33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26"/>
                  <a:pt x="68" y="26"/>
                  <a:pt x="68" y="26"/>
                </a:cubicBezTo>
                <a:lnTo>
                  <a:pt x="33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04247" y="2145262"/>
            <a:ext cx="3744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2" name="矩形 21"/>
          <p:cNvSpPr/>
          <p:nvPr/>
        </p:nvSpPr>
        <p:spPr>
          <a:xfrm>
            <a:off x="8304245" y="2786857"/>
            <a:ext cx="291188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33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Type something here</a:t>
            </a:r>
          </a:p>
        </p:txBody>
      </p:sp>
      <p:sp>
        <p:nvSpPr>
          <p:cNvPr id="23" name="矩形 22"/>
          <p:cNvSpPr/>
          <p:nvPr/>
        </p:nvSpPr>
        <p:spPr>
          <a:xfrm>
            <a:off x="8304247" y="3125887"/>
            <a:ext cx="3744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4" name="矩形 23"/>
          <p:cNvSpPr/>
          <p:nvPr/>
        </p:nvSpPr>
        <p:spPr>
          <a:xfrm>
            <a:off x="8304245" y="3767483"/>
            <a:ext cx="291188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33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Type something here</a:t>
            </a:r>
          </a:p>
        </p:txBody>
      </p:sp>
      <p:sp>
        <p:nvSpPr>
          <p:cNvPr id="25" name="矩形 24"/>
          <p:cNvSpPr/>
          <p:nvPr/>
        </p:nvSpPr>
        <p:spPr>
          <a:xfrm>
            <a:off x="8304247" y="4106513"/>
            <a:ext cx="3744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6" name="矩形 25"/>
          <p:cNvSpPr/>
          <p:nvPr/>
        </p:nvSpPr>
        <p:spPr>
          <a:xfrm>
            <a:off x="8304245" y="4748108"/>
            <a:ext cx="291188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33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Type something here</a:t>
            </a:r>
          </a:p>
        </p:txBody>
      </p:sp>
      <p:sp>
        <p:nvSpPr>
          <p:cNvPr id="27" name="矩形 26"/>
          <p:cNvSpPr/>
          <p:nvPr/>
        </p:nvSpPr>
        <p:spPr>
          <a:xfrm>
            <a:off x="8304247" y="5087138"/>
            <a:ext cx="3744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39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 flipV="1">
            <a:off x="11225653" y="3624725"/>
            <a:ext cx="966347" cy="2772000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02" y="1443047"/>
            <a:ext cx="2694577" cy="2020933"/>
          </a:xfrm>
          <a:prstGeom prst="rect">
            <a:avLst/>
          </a:prstGeom>
          <a:ln w="76200" cap="sq" cmpd="thickThin">
            <a:solidFill>
              <a:srgbClr val="4D4E4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128" y="3698774"/>
            <a:ext cx="4095820" cy="2652043"/>
          </a:xfrm>
          <a:prstGeom prst="rect">
            <a:avLst/>
          </a:prstGeom>
          <a:ln w="76200" cap="sq" cmpd="thickThin">
            <a:solidFill>
              <a:srgbClr val="4D4E4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5" y="1846729"/>
            <a:ext cx="6382491" cy="4532415"/>
          </a:xfrm>
          <a:prstGeom prst="rect">
            <a:avLst/>
          </a:prstGeom>
          <a:ln w="76200" cap="sq" cmpd="thickThin">
            <a:solidFill>
              <a:srgbClr val="4D4E4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94" y="1395362"/>
            <a:ext cx="3336482" cy="2068618"/>
          </a:xfrm>
          <a:prstGeom prst="rect">
            <a:avLst/>
          </a:prstGeom>
          <a:ln w="76200" cap="sq" cmpd="thickThin">
            <a:solidFill>
              <a:srgbClr val="4D4E4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平行四边形 11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9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" fill="hold" nodeType="with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2000" fill="hold" nodeType="withEffect" p14:presetBounceEnd="31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" fill="hold" nodeType="withEffect" p14:presetBounceEnd="31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2000" fill="hold" nodeType="withEffect" p14:presetBounceEnd="31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2000" fill="hold" grpId="0" nodeType="withEffect" p14:presetBounceEnd="31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2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2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2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6397449" y="1396341"/>
            <a:ext cx="7019031" cy="152672"/>
            <a:chOff x="-504769" y="4290275"/>
            <a:chExt cx="4757850" cy="152672"/>
          </a:xfrm>
        </p:grpSpPr>
        <p:sp>
          <p:nvSpPr>
            <p:cNvPr id="32" name="矩形 31"/>
            <p:cNvSpPr/>
            <p:nvPr/>
          </p:nvSpPr>
          <p:spPr>
            <a:xfrm>
              <a:off x="-504769" y="4362327"/>
              <a:ext cx="4400008" cy="806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-146927" y="4290275"/>
              <a:ext cx="4400008" cy="80620"/>
            </a:xfrm>
            <a:prstGeom prst="rect">
              <a:avLst/>
            </a:prstGeom>
            <a:solidFill>
              <a:srgbClr val="004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-752192" y="5764652"/>
            <a:ext cx="4757850" cy="152672"/>
            <a:chOff x="-504769" y="4290275"/>
            <a:chExt cx="4757850" cy="152672"/>
          </a:xfrm>
        </p:grpSpPr>
        <p:sp>
          <p:nvSpPr>
            <p:cNvPr id="29" name="矩形 28"/>
            <p:cNvSpPr/>
            <p:nvPr/>
          </p:nvSpPr>
          <p:spPr>
            <a:xfrm>
              <a:off x="-504769" y="4362327"/>
              <a:ext cx="4400008" cy="806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-146927" y="4290275"/>
              <a:ext cx="4400008" cy="80620"/>
            </a:xfrm>
            <a:prstGeom prst="rect">
              <a:avLst/>
            </a:prstGeom>
            <a:solidFill>
              <a:srgbClr val="004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平行四边形 24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85341" y="2710219"/>
            <a:ext cx="7550676" cy="10156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0046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 </a:t>
            </a:r>
            <a:r>
              <a:rPr lang="zh-CN" altLang="en-US" sz="6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致谢</a:t>
            </a:r>
            <a:r>
              <a:rPr lang="zh-CN" altLang="en-US" sz="6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及其他</a:t>
            </a:r>
          </a:p>
        </p:txBody>
      </p:sp>
      <p:sp>
        <p:nvSpPr>
          <p:cNvPr id="37" name="矩形 36"/>
          <p:cNvSpPr/>
          <p:nvPr/>
        </p:nvSpPr>
        <p:spPr>
          <a:xfrm>
            <a:off x="2885341" y="4239497"/>
            <a:ext cx="5781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85341" y="3829327"/>
            <a:ext cx="6566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在这里输入您论文的题目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160042" y="4796588"/>
            <a:ext cx="3031958" cy="2267256"/>
            <a:chOff x="9160042" y="4796588"/>
            <a:chExt cx="3031958" cy="2267256"/>
          </a:xfrm>
        </p:grpSpPr>
        <p:grpSp>
          <p:nvGrpSpPr>
            <p:cNvPr id="40" name="组合 39"/>
            <p:cNvGrpSpPr/>
            <p:nvPr/>
          </p:nvGrpSpPr>
          <p:grpSpPr>
            <a:xfrm>
              <a:off x="9160042" y="4796588"/>
              <a:ext cx="3031958" cy="2267256"/>
              <a:chOff x="9160042" y="4796588"/>
              <a:chExt cx="3031958" cy="2267256"/>
            </a:xfrm>
          </p:grpSpPr>
          <p:sp>
            <p:nvSpPr>
              <p:cNvPr id="43" name="直角三角形 42"/>
              <p:cNvSpPr/>
              <p:nvPr/>
            </p:nvSpPr>
            <p:spPr>
              <a:xfrm flipH="1">
                <a:off x="9160042" y="4796588"/>
                <a:ext cx="3031958" cy="2113549"/>
              </a:xfrm>
              <a:prstGeom prst="rtTriangle">
                <a:avLst/>
              </a:prstGeom>
              <a:solidFill>
                <a:srgbClr val="00468D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直角三角形 43"/>
              <p:cNvSpPr/>
              <p:nvPr/>
            </p:nvSpPr>
            <p:spPr>
              <a:xfrm flipH="1">
                <a:off x="10278408" y="5729898"/>
                <a:ext cx="1913592" cy="1333946"/>
              </a:xfrm>
              <a:prstGeom prst="rtTriangle">
                <a:avLst/>
              </a:prstGeom>
              <a:solidFill>
                <a:srgbClr val="4D4E4F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9" t="22547" r="72066" b="5068"/>
            <a:stretch/>
          </p:blipFill>
          <p:spPr>
            <a:xfrm rot="19138232">
              <a:off x="10045431" y="6258119"/>
              <a:ext cx="512504" cy="551540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 rot="19356198">
              <a:off x="10373429" y="5743714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电子科技大学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319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00">
        <p15:prstTrans prst="pageCurlDoubl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1655266"/>
            <a:ext cx="12225011" cy="4087833"/>
            <a:chOff x="0" y="1655266"/>
            <a:chExt cx="12225011" cy="4087833"/>
          </a:xfrm>
        </p:grpSpPr>
        <p:sp>
          <p:nvSpPr>
            <p:cNvPr id="6" name="矩形 5"/>
            <p:cNvSpPr/>
            <p:nvPr/>
          </p:nvSpPr>
          <p:spPr>
            <a:xfrm>
              <a:off x="33011" y="1655266"/>
              <a:ext cx="12192000" cy="4087833"/>
            </a:xfrm>
            <a:prstGeom prst="rect">
              <a:avLst/>
            </a:prstGeom>
            <a:solidFill>
              <a:schemeClr val="bg1">
                <a:lumMod val="65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1655266"/>
              <a:ext cx="12192000" cy="4087833"/>
            </a:xfrm>
            <a:prstGeom prst="rect">
              <a:avLst/>
            </a:prstGeom>
            <a:solidFill>
              <a:srgbClr val="00468D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745067" y="2268021"/>
            <a:ext cx="10767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zh-CN" altLang="en-US" sz="4000" i="1" kern="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致谢</a:t>
            </a:r>
            <a:r>
              <a:rPr lang="en-US" altLang="zh-CN" sz="4000" i="1" kern="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amet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consectetur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adipisicing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elit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sed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do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eiusmod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tempor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incididunt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ut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labore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et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dolore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magna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aliqua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Ut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enim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ad minim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veniam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quis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nostrud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exercitation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ullamco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laboris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nisi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ut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aliquip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ex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ea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commodo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consequat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Duis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aute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irure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dolor in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reprehenderit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in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voluptate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velit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esse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cillum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dolore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eu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fugiat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nulla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pariatur</a:t>
            </a:r>
            <a:r>
              <a:rPr lang="en-US" altLang="zh-CN" sz="28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-584628" y="6094987"/>
            <a:ext cx="4757850" cy="152672"/>
            <a:chOff x="-504769" y="4290275"/>
            <a:chExt cx="4757850" cy="152672"/>
          </a:xfrm>
        </p:grpSpPr>
        <p:sp>
          <p:nvSpPr>
            <p:cNvPr id="13" name="矩形 12"/>
            <p:cNvSpPr/>
            <p:nvPr/>
          </p:nvSpPr>
          <p:spPr>
            <a:xfrm>
              <a:off x="-504769" y="4362327"/>
              <a:ext cx="4400008" cy="80620"/>
            </a:xfrm>
            <a:prstGeom prst="rect">
              <a:avLst/>
            </a:prstGeom>
            <a:solidFill>
              <a:srgbClr val="00468D"/>
            </a:solidFill>
            <a:ln>
              <a:solidFill>
                <a:srgbClr val="004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146927" y="4290275"/>
              <a:ext cx="4400008" cy="80620"/>
            </a:xfrm>
            <a:prstGeom prst="rect">
              <a:avLst/>
            </a:prstGeom>
            <a:solidFill>
              <a:srgbClr val="4D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184234" y="1189529"/>
            <a:ext cx="4757850" cy="152672"/>
            <a:chOff x="-504769" y="4290275"/>
            <a:chExt cx="4757850" cy="152672"/>
          </a:xfrm>
        </p:grpSpPr>
        <p:sp>
          <p:nvSpPr>
            <p:cNvPr id="16" name="矩形 15"/>
            <p:cNvSpPr/>
            <p:nvPr/>
          </p:nvSpPr>
          <p:spPr>
            <a:xfrm>
              <a:off x="-504769" y="4362327"/>
              <a:ext cx="4400008" cy="80620"/>
            </a:xfrm>
            <a:prstGeom prst="rect">
              <a:avLst/>
            </a:prstGeom>
            <a:solidFill>
              <a:srgbClr val="00468D"/>
            </a:solidFill>
            <a:ln>
              <a:solidFill>
                <a:srgbClr val="004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-146927" y="4290275"/>
              <a:ext cx="4400008" cy="80620"/>
            </a:xfrm>
            <a:prstGeom prst="rect">
              <a:avLst/>
            </a:prstGeom>
            <a:solidFill>
              <a:srgbClr val="4D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平行四边形 17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97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00">
        <p15:prstTrans prst="pageCurlDoubl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5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平行四边形 41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平行四边形 42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05356" y="1847455"/>
            <a:ext cx="7486613" cy="644113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0" rtlCol="0" anchor="ctr"/>
          <a:lstStyle/>
          <a:p>
            <a:endParaRPr lang="zh-CN" altLang="en-US" i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646715" y="1847455"/>
            <a:ext cx="615987" cy="615987"/>
          </a:xfrm>
          <a:prstGeom prst="ellipse">
            <a:avLst/>
          </a:prstGeom>
          <a:solidFill>
            <a:srgbClr val="4D4E4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46"/>
          <p:cNvSpPr txBox="1">
            <a:spLocks noChangeArrowheads="1"/>
          </p:cNvSpPr>
          <p:nvPr/>
        </p:nvSpPr>
        <p:spPr bwMode="auto">
          <a:xfrm>
            <a:off x="6566665" y="1926025"/>
            <a:ext cx="5423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选题背景及目的</a:t>
            </a:r>
          </a:p>
        </p:txBody>
      </p:sp>
      <p:sp>
        <p:nvSpPr>
          <p:cNvPr id="49" name="矩形 48"/>
          <p:cNvSpPr/>
          <p:nvPr/>
        </p:nvSpPr>
        <p:spPr>
          <a:xfrm>
            <a:off x="5869492" y="2944781"/>
            <a:ext cx="7526077" cy="644113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0" rtlCol="0" anchor="ctr"/>
          <a:lstStyle/>
          <a:p>
            <a:endParaRPr lang="zh-CN" altLang="en-US" i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646715" y="2958844"/>
            <a:ext cx="615987" cy="615987"/>
          </a:xfrm>
          <a:prstGeom prst="ellipse">
            <a:avLst/>
          </a:prstGeom>
          <a:solidFill>
            <a:srgbClr val="4D4E4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46"/>
          <p:cNvSpPr txBox="1">
            <a:spLocks noChangeArrowheads="1"/>
          </p:cNvSpPr>
          <p:nvPr/>
        </p:nvSpPr>
        <p:spPr bwMode="auto">
          <a:xfrm>
            <a:off x="6566665" y="3037414"/>
            <a:ext cx="4741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选题意义及研究现状</a:t>
            </a:r>
          </a:p>
        </p:txBody>
      </p:sp>
      <p:sp>
        <p:nvSpPr>
          <p:cNvPr id="52" name="矩形 51"/>
          <p:cNvSpPr/>
          <p:nvPr/>
        </p:nvSpPr>
        <p:spPr>
          <a:xfrm>
            <a:off x="5869492" y="4042107"/>
            <a:ext cx="7526077" cy="644113"/>
          </a:xfrm>
          <a:prstGeom prst="rect">
            <a:avLst/>
          </a:prstGeom>
          <a:solidFill>
            <a:srgbClr val="00468D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646715" y="4056170"/>
            <a:ext cx="615987" cy="615987"/>
          </a:xfrm>
          <a:prstGeom prst="ellipse">
            <a:avLst/>
          </a:prstGeom>
          <a:solidFill>
            <a:srgbClr val="4D4E4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46"/>
          <p:cNvSpPr txBox="1">
            <a:spLocks noChangeArrowheads="1"/>
          </p:cNvSpPr>
          <p:nvPr/>
        </p:nvSpPr>
        <p:spPr bwMode="auto">
          <a:xfrm>
            <a:off x="6566665" y="4134740"/>
            <a:ext cx="5082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研究过程及方法</a:t>
            </a:r>
          </a:p>
        </p:txBody>
      </p:sp>
      <p:sp>
        <p:nvSpPr>
          <p:cNvPr id="4" name="椭圆 3"/>
          <p:cNvSpPr/>
          <p:nvPr/>
        </p:nvSpPr>
        <p:spPr>
          <a:xfrm>
            <a:off x="1601741" y="2109109"/>
            <a:ext cx="2966811" cy="2916955"/>
          </a:xfrm>
          <a:prstGeom prst="ellipse">
            <a:avLst/>
          </a:prstGeom>
          <a:solidFill>
            <a:srgbClr val="00468D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951524" y="2648972"/>
            <a:ext cx="2238113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  <a:endParaRPr lang="en-US" altLang="zh-CN" sz="5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altLang="zh-CN" sz="4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Contents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 flipH="1">
            <a:off x="-51899" y="4842062"/>
            <a:ext cx="3033229" cy="2267256"/>
            <a:chOff x="9160042" y="4796588"/>
            <a:chExt cx="3033229" cy="2267256"/>
          </a:xfrm>
        </p:grpSpPr>
        <p:grpSp>
          <p:nvGrpSpPr>
            <p:cNvPr id="56" name="组合 55"/>
            <p:cNvGrpSpPr/>
            <p:nvPr/>
          </p:nvGrpSpPr>
          <p:grpSpPr>
            <a:xfrm>
              <a:off x="9160042" y="4796588"/>
              <a:ext cx="3031958" cy="2267256"/>
              <a:chOff x="9160042" y="4796588"/>
              <a:chExt cx="3031958" cy="2267256"/>
            </a:xfrm>
          </p:grpSpPr>
          <p:sp>
            <p:nvSpPr>
              <p:cNvPr id="57" name="直角三角形 56"/>
              <p:cNvSpPr/>
              <p:nvPr/>
            </p:nvSpPr>
            <p:spPr>
              <a:xfrm flipH="1">
                <a:off x="9160042" y="4796588"/>
                <a:ext cx="3031958" cy="2113549"/>
              </a:xfrm>
              <a:prstGeom prst="rtTriangle">
                <a:avLst/>
              </a:prstGeom>
              <a:solidFill>
                <a:srgbClr val="00468D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直角三角形 57"/>
              <p:cNvSpPr/>
              <p:nvPr/>
            </p:nvSpPr>
            <p:spPr>
              <a:xfrm flipH="1">
                <a:off x="10278408" y="5729898"/>
                <a:ext cx="1913592" cy="1333946"/>
              </a:xfrm>
              <a:prstGeom prst="rtTriangle">
                <a:avLst/>
              </a:prstGeom>
              <a:solidFill>
                <a:srgbClr val="4D4E4F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59" name="图片 5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9" t="22547" r="72066" b="5068"/>
            <a:stretch/>
          </p:blipFill>
          <p:spPr>
            <a:xfrm rot="19138232">
              <a:off x="10145633" y="6223314"/>
              <a:ext cx="512504" cy="551540"/>
            </a:xfrm>
            <a:prstGeom prst="rect">
              <a:avLst/>
            </a:prstGeom>
          </p:spPr>
        </p:pic>
        <p:sp>
          <p:nvSpPr>
            <p:cNvPr id="60" name="矩形 59"/>
            <p:cNvSpPr/>
            <p:nvPr/>
          </p:nvSpPr>
          <p:spPr>
            <a:xfrm rot="19356198">
              <a:off x="10469722" y="5653307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电子科技大学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98" name="矩形 97"/>
          <p:cNvSpPr/>
          <p:nvPr/>
        </p:nvSpPr>
        <p:spPr>
          <a:xfrm>
            <a:off x="5858976" y="5113288"/>
            <a:ext cx="7526077" cy="644113"/>
          </a:xfrm>
          <a:prstGeom prst="rect">
            <a:avLst/>
          </a:prstGeom>
          <a:solidFill>
            <a:srgbClr val="00468D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5636199" y="5127351"/>
            <a:ext cx="615987" cy="615987"/>
          </a:xfrm>
          <a:prstGeom prst="ellipse">
            <a:avLst/>
          </a:prstGeom>
          <a:solidFill>
            <a:srgbClr val="4D4E4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TextBox 146"/>
          <p:cNvSpPr txBox="1">
            <a:spLocks noChangeArrowheads="1"/>
          </p:cNvSpPr>
          <p:nvPr/>
        </p:nvSpPr>
        <p:spPr bwMode="auto">
          <a:xfrm>
            <a:off x="6556149" y="5205921"/>
            <a:ext cx="5082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致谢及其他</a:t>
            </a:r>
          </a:p>
        </p:txBody>
      </p:sp>
      <p:sp>
        <p:nvSpPr>
          <p:cNvPr id="7" name="矩形 6"/>
          <p:cNvSpPr/>
          <p:nvPr/>
        </p:nvSpPr>
        <p:spPr>
          <a:xfrm>
            <a:off x="11308089" y="0"/>
            <a:ext cx="303963" cy="692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7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00">
        <p15:prstTrans prst="pageCurlDoubl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85" y="1671185"/>
            <a:ext cx="2584486" cy="18576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128010" y="3947141"/>
            <a:ext cx="98629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i="1" kern="1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Thanks For Watching!</a:t>
            </a:r>
            <a:endParaRPr lang="zh-CN" altLang="en-US" sz="72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806355" y="5278098"/>
            <a:ext cx="6277666" cy="159314"/>
            <a:chOff x="-504769" y="4290275"/>
            <a:chExt cx="4757850" cy="152672"/>
          </a:xfrm>
        </p:grpSpPr>
        <p:sp>
          <p:nvSpPr>
            <p:cNvPr id="24" name="矩形 23"/>
            <p:cNvSpPr/>
            <p:nvPr/>
          </p:nvSpPr>
          <p:spPr>
            <a:xfrm>
              <a:off x="-504769" y="4362327"/>
              <a:ext cx="4400008" cy="80620"/>
            </a:xfrm>
            <a:prstGeom prst="rect">
              <a:avLst/>
            </a:prstGeom>
            <a:solidFill>
              <a:srgbClr val="00468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-146927" y="4290275"/>
              <a:ext cx="4400008" cy="80620"/>
            </a:xfrm>
            <a:prstGeom prst="rect">
              <a:avLst/>
            </a:prstGeom>
            <a:solidFill>
              <a:srgbClr val="4D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3" y="1671185"/>
            <a:ext cx="2757105" cy="1857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91" y="1671185"/>
            <a:ext cx="2868880" cy="1857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967" y="1671185"/>
            <a:ext cx="2996129" cy="1857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59" y="1671185"/>
            <a:ext cx="2476800" cy="1857600"/>
          </a:xfrm>
          <a:prstGeom prst="rect">
            <a:avLst/>
          </a:prstGeom>
        </p:spPr>
      </p:pic>
      <p:sp>
        <p:nvSpPr>
          <p:cNvPr id="16" name="平行四边形 15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22547" r="72066" b="5068"/>
          <a:stretch/>
        </p:blipFill>
        <p:spPr>
          <a:xfrm>
            <a:off x="5782143" y="5512599"/>
            <a:ext cx="615223" cy="66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8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curtains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5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2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6397449" y="1396341"/>
            <a:ext cx="7019031" cy="152672"/>
            <a:chOff x="-504769" y="4290275"/>
            <a:chExt cx="4757850" cy="152672"/>
          </a:xfrm>
        </p:grpSpPr>
        <p:sp>
          <p:nvSpPr>
            <p:cNvPr id="32" name="矩形 31"/>
            <p:cNvSpPr/>
            <p:nvPr/>
          </p:nvSpPr>
          <p:spPr>
            <a:xfrm>
              <a:off x="-504769" y="4362327"/>
              <a:ext cx="4400008" cy="806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-146927" y="4290275"/>
              <a:ext cx="4400008" cy="80620"/>
            </a:xfrm>
            <a:prstGeom prst="rect">
              <a:avLst/>
            </a:prstGeom>
            <a:solidFill>
              <a:srgbClr val="004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-752192" y="5764652"/>
            <a:ext cx="4757850" cy="152672"/>
            <a:chOff x="-504769" y="4290275"/>
            <a:chExt cx="4757850" cy="152672"/>
          </a:xfrm>
        </p:grpSpPr>
        <p:sp>
          <p:nvSpPr>
            <p:cNvPr id="29" name="矩形 28"/>
            <p:cNvSpPr/>
            <p:nvPr/>
          </p:nvSpPr>
          <p:spPr>
            <a:xfrm>
              <a:off x="-504769" y="4362327"/>
              <a:ext cx="4400008" cy="806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-146927" y="4290275"/>
              <a:ext cx="4400008" cy="80620"/>
            </a:xfrm>
            <a:prstGeom prst="rect">
              <a:avLst/>
            </a:prstGeom>
            <a:solidFill>
              <a:srgbClr val="004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平行四边形 24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85341" y="2710219"/>
            <a:ext cx="7550676" cy="10156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0046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r>
              <a:rPr lang="en-US" altLang="zh-CN" sz="6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6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选题</a:t>
            </a:r>
            <a:r>
              <a:rPr lang="zh-CN" altLang="en-US" sz="6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背景及目的</a:t>
            </a:r>
          </a:p>
        </p:txBody>
      </p:sp>
      <p:sp>
        <p:nvSpPr>
          <p:cNvPr id="38" name="矩形 37"/>
          <p:cNvSpPr/>
          <p:nvPr/>
        </p:nvSpPr>
        <p:spPr>
          <a:xfrm>
            <a:off x="2885341" y="3829327"/>
            <a:ext cx="6566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在这里输入您论文的题目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160042" y="4796588"/>
            <a:ext cx="3031958" cy="2267256"/>
            <a:chOff x="9160042" y="4796588"/>
            <a:chExt cx="3031958" cy="2267256"/>
          </a:xfrm>
        </p:grpSpPr>
        <p:grpSp>
          <p:nvGrpSpPr>
            <p:cNvPr id="40" name="组合 39"/>
            <p:cNvGrpSpPr/>
            <p:nvPr/>
          </p:nvGrpSpPr>
          <p:grpSpPr>
            <a:xfrm>
              <a:off x="9160042" y="4796588"/>
              <a:ext cx="3031958" cy="2267256"/>
              <a:chOff x="9160042" y="4796588"/>
              <a:chExt cx="3031958" cy="2267256"/>
            </a:xfrm>
          </p:grpSpPr>
          <p:sp>
            <p:nvSpPr>
              <p:cNvPr id="43" name="直角三角形 42"/>
              <p:cNvSpPr/>
              <p:nvPr/>
            </p:nvSpPr>
            <p:spPr>
              <a:xfrm flipH="1">
                <a:off x="9160042" y="4796588"/>
                <a:ext cx="3031958" cy="2113549"/>
              </a:xfrm>
              <a:prstGeom prst="rtTriangle">
                <a:avLst/>
              </a:prstGeom>
              <a:solidFill>
                <a:srgbClr val="00468D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直角三角形 43"/>
              <p:cNvSpPr/>
              <p:nvPr/>
            </p:nvSpPr>
            <p:spPr>
              <a:xfrm flipH="1">
                <a:off x="10278408" y="5729898"/>
                <a:ext cx="1913592" cy="1333946"/>
              </a:xfrm>
              <a:prstGeom prst="rtTriangle">
                <a:avLst/>
              </a:prstGeom>
              <a:solidFill>
                <a:srgbClr val="4D4E4F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9" t="22547" r="72066" b="5068"/>
            <a:stretch/>
          </p:blipFill>
          <p:spPr>
            <a:xfrm rot="19138232">
              <a:off x="10045431" y="6258119"/>
              <a:ext cx="512504" cy="551540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 rot="19356198">
              <a:off x="10373429" y="5743714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电子科技大学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16" y="4249665"/>
            <a:ext cx="6986324" cy="12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48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00">
        <p15:prstTrans prst="pageCurlDoubl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5905089" y="3308590"/>
            <a:ext cx="6016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</a:t>
            </a:r>
            <a:r>
              <a:rPr lang="en-US" altLang="zh-CN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amet</a:t>
            </a:r>
            <a:r>
              <a:rPr lang="en-US" altLang="zh-CN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consectetur</a:t>
            </a:r>
            <a:r>
              <a:rPr lang="en-US" altLang="zh-CN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adipisicing</a:t>
            </a:r>
            <a:r>
              <a:rPr lang="en-US" altLang="zh-CN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elit</a:t>
            </a:r>
            <a:r>
              <a:rPr lang="en-US" altLang="zh-CN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sed</a:t>
            </a:r>
            <a:r>
              <a:rPr lang="en-US" altLang="zh-CN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do </a:t>
            </a:r>
            <a:r>
              <a:rPr lang="en-US" altLang="zh-CN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eiusmod</a:t>
            </a:r>
            <a:r>
              <a:rPr lang="en-US" altLang="zh-CN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tempor</a:t>
            </a:r>
            <a:r>
              <a:rPr lang="en-US" altLang="zh-CN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incididunt</a:t>
            </a:r>
            <a:r>
              <a:rPr lang="en-US" altLang="zh-CN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ut</a:t>
            </a:r>
            <a:r>
              <a:rPr lang="en-US" altLang="zh-CN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labore</a:t>
            </a:r>
            <a:r>
              <a:rPr lang="en-US" altLang="zh-CN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et </a:t>
            </a:r>
          </a:p>
        </p:txBody>
      </p:sp>
      <p:sp>
        <p:nvSpPr>
          <p:cNvPr id="88" name="矩形 87"/>
          <p:cNvSpPr/>
          <p:nvPr/>
        </p:nvSpPr>
        <p:spPr>
          <a:xfrm>
            <a:off x="5815527" y="5395116"/>
            <a:ext cx="1072800" cy="1072800"/>
          </a:xfrm>
          <a:prstGeom prst="rect">
            <a:avLst/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420311" y="1601941"/>
            <a:ext cx="4757850" cy="152672"/>
            <a:chOff x="-420311" y="1601941"/>
            <a:chExt cx="4757850" cy="152672"/>
          </a:xfrm>
        </p:grpSpPr>
        <p:sp>
          <p:nvSpPr>
            <p:cNvPr id="90" name="矩形 89"/>
            <p:cNvSpPr/>
            <p:nvPr/>
          </p:nvSpPr>
          <p:spPr>
            <a:xfrm>
              <a:off x="-420311" y="1673993"/>
              <a:ext cx="4400008" cy="80620"/>
            </a:xfrm>
            <a:prstGeom prst="rect">
              <a:avLst/>
            </a:prstGeom>
            <a:solidFill>
              <a:srgbClr val="004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-62469" y="1601941"/>
              <a:ext cx="4400008" cy="80620"/>
            </a:xfrm>
            <a:prstGeom prst="rect">
              <a:avLst/>
            </a:prstGeom>
            <a:solidFill>
              <a:srgbClr val="4D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491063" y="4226157"/>
            <a:ext cx="2292564" cy="2241759"/>
            <a:chOff x="10491063" y="4226157"/>
            <a:chExt cx="2292564" cy="2241759"/>
          </a:xfrm>
        </p:grpSpPr>
        <p:sp>
          <p:nvSpPr>
            <p:cNvPr id="84" name="矩形 83"/>
            <p:cNvSpPr/>
            <p:nvPr/>
          </p:nvSpPr>
          <p:spPr>
            <a:xfrm>
              <a:off x="10491063" y="4226157"/>
              <a:ext cx="1700936" cy="2241759"/>
            </a:xfrm>
            <a:prstGeom prst="rect">
              <a:avLst/>
            </a:prstGeom>
            <a:solidFill>
              <a:srgbClr val="00468D"/>
            </a:solidFill>
            <a:ln>
              <a:solidFill>
                <a:srgbClr val="004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11709944" y="4226158"/>
              <a:ext cx="1073683" cy="2241758"/>
            </a:xfrm>
            <a:prstGeom prst="rect">
              <a:avLst/>
            </a:prstGeom>
            <a:solidFill>
              <a:srgbClr val="4D4E4F"/>
            </a:solidFill>
            <a:ln>
              <a:solidFill>
                <a:srgbClr val="4D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-80669" y="5395115"/>
            <a:ext cx="1072800" cy="1072800"/>
          </a:xfrm>
          <a:prstGeom prst="rect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646124" y="4225861"/>
            <a:ext cx="1072800" cy="1072800"/>
          </a:xfrm>
          <a:prstGeom prst="rect">
            <a:avLst/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92579" y="993844"/>
            <a:ext cx="5841536" cy="605487"/>
          </a:xfrm>
          <a:prstGeom prst="rect">
            <a:avLst/>
          </a:prstGeom>
          <a:solidFill>
            <a:srgbClr val="4D4E4F"/>
          </a:solidFill>
        </p:spPr>
        <p:txBody>
          <a:bodyPr wrap="none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altLang="zh-CN" sz="4400" b="1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Type something here</a:t>
            </a:r>
          </a:p>
        </p:txBody>
      </p:sp>
      <p:sp>
        <p:nvSpPr>
          <p:cNvPr id="48" name="平行四边形 47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平行四边形 48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905088" y="1873386"/>
            <a:ext cx="60165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2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</a:t>
            </a:r>
            <a:r>
              <a:rPr lang="en-US" altLang="zh-CN" sz="2400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ipsum dolor sit </a:t>
            </a:r>
            <a:r>
              <a:rPr lang="en-US" altLang="zh-CN" sz="2400" i="1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amet</a:t>
            </a:r>
            <a:r>
              <a:rPr lang="en-US" altLang="zh-CN" sz="2400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sz="2400" i="1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consectetur</a:t>
            </a:r>
            <a:r>
              <a:rPr lang="en-US" altLang="zh-CN" sz="2400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i="1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adipisicing</a:t>
            </a:r>
            <a:r>
              <a:rPr lang="en-US" altLang="zh-CN" sz="2400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i="1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elit</a:t>
            </a:r>
            <a:r>
              <a:rPr lang="en-US" altLang="zh-CN" sz="2400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sz="2400" i="1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sed</a:t>
            </a:r>
            <a:r>
              <a:rPr lang="en-US" altLang="zh-CN" sz="2400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do </a:t>
            </a:r>
            <a:r>
              <a:rPr lang="en-US" altLang="zh-CN" sz="2400" i="1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eiusmod</a:t>
            </a:r>
            <a:r>
              <a:rPr lang="en-US" altLang="zh-CN" sz="2400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i="1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tempor</a:t>
            </a:r>
            <a:r>
              <a:rPr lang="en-US" altLang="zh-CN" sz="2400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i="1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incididunt</a:t>
            </a:r>
            <a:r>
              <a:rPr lang="en-US" altLang="zh-CN" sz="2400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i="1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ut</a:t>
            </a:r>
            <a:r>
              <a:rPr lang="en-US" altLang="zh-CN" sz="2400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i="1" kern="1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labore</a:t>
            </a:r>
            <a:r>
              <a:rPr lang="en-US" altLang="zh-CN" sz="2400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et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09" y="4225861"/>
            <a:ext cx="3452540" cy="22417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185" y="1859940"/>
            <a:ext cx="5103414" cy="3438425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4645383" y="5394820"/>
            <a:ext cx="1072800" cy="1072800"/>
          </a:xfrm>
          <a:prstGeom prst="rect">
            <a:avLst/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451315" y="5403692"/>
            <a:ext cx="1072800" cy="1072800"/>
          </a:xfrm>
          <a:prstGeom prst="rect">
            <a:avLst/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089244" y="5394820"/>
            <a:ext cx="1072800" cy="1072800"/>
          </a:xfrm>
          <a:prstGeom prst="rect">
            <a:avLst/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257247" y="5394820"/>
            <a:ext cx="1072800" cy="1072800"/>
          </a:xfrm>
          <a:prstGeom prst="rect">
            <a:avLst/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645383" y="3042752"/>
            <a:ext cx="1072800" cy="1072800"/>
          </a:xfrm>
          <a:prstGeom prst="rect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645383" y="1866718"/>
            <a:ext cx="1072800" cy="1072800"/>
          </a:xfrm>
          <a:prstGeom prst="rect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820021" y="4225565"/>
            <a:ext cx="1072800" cy="1072800"/>
          </a:xfrm>
          <a:prstGeom prst="rect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4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00">
        <p15:prstTrans prst="pageCurlDoubl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8" grpId="0" animBg="1"/>
      <p:bldP spid="38" grpId="0" animBg="1"/>
      <p:bldP spid="41" grpId="0" animBg="1"/>
      <p:bldP spid="2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sus\Desktop\精品商务风格\图库\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0"/>
          <a:stretch/>
        </p:blipFill>
        <p:spPr bwMode="auto">
          <a:xfrm>
            <a:off x="0" y="-27385"/>
            <a:ext cx="12192000" cy="312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orem Ipsum"/>
          <p:cNvSpPr>
            <a:spLocks/>
          </p:cNvSpPr>
          <p:nvPr/>
        </p:nvSpPr>
        <p:spPr bwMode="auto">
          <a:xfrm>
            <a:off x="815414" y="5252356"/>
            <a:ext cx="3464335" cy="1216077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6000" tIns="43199" rIns="96000" bIns="431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ipsum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dolor sit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en-US" altLang="zh-CN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</a:t>
            </a:r>
            <a:r>
              <a:rPr lang="en-US" altLang="zh-CN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ipsum</a:t>
            </a:r>
            <a:r>
              <a:rPr lang="en-US" altLang="zh-CN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dolor sit </a:t>
            </a:r>
            <a:r>
              <a:rPr lang="en-US" altLang="zh-CN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" name="Lorem Ipsum"/>
          <p:cNvSpPr>
            <a:spLocks/>
          </p:cNvSpPr>
          <p:nvPr/>
        </p:nvSpPr>
        <p:spPr bwMode="auto">
          <a:xfrm>
            <a:off x="4359858" y="5256103"/>
            <a:ext cx="3464335" cy="1216077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6000" tIns="43199" rIns="96000" bIns="431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ipsum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dolor sit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en-US" altLang="zh-CN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</a:t>
            </a:r>
            <a:r>
              <a:rPr lang="en-US" altLang="zh-CN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ipsum</a:t>
            </a:r>
            <a:r>
              <a:rPr lang="en-US" altLang="zh-CN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dolor sit </a:t>
            </a:r>
            <a:r>
              <a:rPr lang="en-US" altLang="zh-CN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" name="Lorem Ipsum"/>
          <p:cNvSpPr>
            <a:spLocks/>
          </p:cNvSpPr>
          <p:nvPr/>
        </p:nvSpPr>
        <p:spPr bwMode="auto">
          <a:xfrm>
            <a:off x="7920203" y="5256103"/>
            <a:ext cx="3464335" cy="1216077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6000" tIns="43199" rIns="96000" bIns="431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ipsum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dolor sit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en-US" altLang="zh-CN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</a:t>
            </a:r>
            <a:r>
              <a:rPr lang="en-US" altLang="zh-CN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ipsum</a:t>
            </a:r>
            <a:r>
              <a:rPr lang="en-US" altLang="zh-CN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dolor sit </a:t>
            </a:r>
            <a:r>
              <a:rPr lang="en-US" altLang="zh-CN" sz="14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4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0" name="五边形 9"/>
          <p:cNvSpPr/>
          <p:nvPr/>
        </p:nvSpPr>
        <p:spPr>
          <a:xfrm rot="5400000">
            <a:off x="9291151" y="3947601"/>
            <a:ext cx="813307" cy="1542204"/>
          </a:xfrm>
          <a:prstGeom prst="homePlate">
            <a:avLst/>
          </a:prstGeom>
          <a:solidFill>
            <a:srgbClr val="4D4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五边形 10"/>
          <p:cNvSpPr/>
          <p:nvPr/>
        </p:nvSpPr>
        <p:spPr>
          <a:xfrm rot="5400000" flipH="1">
            <a:off x="9342211" y="3125386"/>
            <a:ext cx="711184" cy="1566329"/>
          </a:xfrm>
          <a:prstGeom prst="homePlate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虚尾箭头 11"/>
          <p:cNvSpPr/>
          <p:nvPr/>
        </p:nvSpPr>
        <p:spPr>
          <a:xfrm rot="16200000">
            <a:off x="9147402" y="3863457"/>
            <a:ext cx="320893" cy="322779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500774" y="3843990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64%</a:t>
            </a:r>
          </a:p>
        </p:txBody>
      </p:sp>
      <p:sp>
        <p:nvSpPr>
          <p:cNvPr id="16" name="Freeform 5598"/>
          <p:cNvSpPr>
            <a:spLocks noEditPoints="1"/>
          </p:cNvSpPr>
          <p:nvPr/>
        </p:nvSpPr>
        <p:spPr bwMode="auto">
          <a:xfrm>
            <a:off x="9327797" y="4362917"/>
            <a:ext cx="698475" cy="596124"/>
          </a:xfrm>
          <a:custGeom>
            <a:avLst/>
            <a:gdLst>
              <a:gd name="T0" fmla="*/ 35 w 129"/>
              <a:gd name="T1" fmla="*/ 22 h 103"/>
              <a:gd name="T2" fmla="*/ 120 w 129"/>
              <a:gd name="T3" fmla="*/ 22 h 103"/>
              <a:gd name="T4" fmla="*/ 123 w 129"/>
              <a:gd name="T5" fmla="*/ 22 h 103"/>
              <a:gd name="T6" fmla="*/ 78 w 129"/>
              <a:gd name="T7" fmla="*/ 58 h 103"/>
              <a:gd name="T8" fmla="*/ 31 w 129"/>
              <a:gd name="T9" fmla="*/ 23 h 103"/>
              <a:gd name="T10" fmla="*/ 35 w 129"/>
              <a:gd name="T11" fmla="*/ 22 h 103"/>
              <a:gd name="T12" fmla="*/ 19 w 129"/>
              <a:gd name="T13" fmla="*/ 50 h 103"/>
              <a:gd name="T14" fmla="*/ 22 w 129"/>
              <a:gd name="T15" fmla="*/ 58 h 103"/>
              <a:gd name="T16" fmla="*/ 26 w 129"/>
              <a:gd name="T17" fmla="*/ 58 h 103"/>
              <a:gd name="T18" fmla="*/ 26 w 129"/>
              <a:gd name="T19" fmla="*/ 70 h 103"/>
              <a:gd name="T20" fmla="*/ 0 w 129"/>
              <a:gd name="T21" fmla="*/ 70 h 103"/>
              <a:gd name="T22" fmla="*/ 3 w 129"/>
              <a:gd name="T23" fmla="*/ 78 h 103"/>
              <a:gd name="T24" fmla="*/ 26 w 129"/>
              <a:gd name="T25" fmla="*/ 78 h 103"/>
              <a:gd name="T26" fmla="*/ 27 w 129"/>
              <a:gd name="T27" fmla="*/ 81 h 103"/>
              <a:gd name="T28" fmla="*/ 61 w 129"/>
              <a:gd name="T29" fmla="*/ 56 h 103"/>
              <a:gd name="T30" fmla="*/ 26 w 129"/>
              <a:gd name="T31" fmla="*/ 30 h 103"/>
              <a:gd name="T32" fmla="*/ 26 w 129"/>
              <a:gd name="T33" fmla="*/ 30 h 103"/>
              <a:gd name="T34" fmla="*/ 26 w 129"/>
              <a:gd name="T35" fmla="*/ 50 h 103"/>
              <a:gd name="T36" fmla="*/ 19 w 129"/>
              <a:gd name="T37" fmla="*/ 50 h 103"/>
              <a:gd name="T38" fmla="*/ 17 w 129"/>
              <a:gd name="T39" fmla="*/ 95 h 103"/>
              <a:gd name="T40" fmla="*/ 75 w 129"/>
              <a:gd name="T41" fmla="*/ 95 h 103"/>
              <a:gd name="T42" fmla="*/ 77 w 129"/>
              <a:gd name="T43" fmla="*/ 103 h 103"/>
              <a:gd name="T44" fmla="*/ 19 w 129"/>
              <a:gd name="T45" fmla="*/ 103 h 103"/>
              <a:gd name="T46" fmla="*/ 17 w 129"/>
              <a:gd name="T47" fmla="*/ 95 h 103"/>
              <a:gd name="T48" fmla="*/ 42 w 129"/>
              <a:gd name="T49" fmla="*/ 0 h 103"/>
              <a:gd name="T50" fmla="*/ 99 w 129"/>
              <a:gd name="T51" fmla="*/ 0 h 103"/>
              <a:gd name="T52" fmla="*/ 101 w 129"/>
              <a:gd name="T53" fmla="*/ 8 h 103"/>
              <a:gd name="T54" fmla="*/ 75 w 129"/>
              <a:gd name="T55" fmla="*/ 8 h 103"/>
              <a:gd name="T56" fmla="*/ 77 w 129"/>
              <a:gd name="T57" fmla="*/ 16 h 103"/>
              <a:gd name="T58" fmla="*/ 11 w 129"/>
              <a:gd name="T59" fmla="*/ 16 h 103"/>
              <a:gd name="T60" fmla="*/ 9 w 129"/>
              <a:gd name="T61" fmla="*/ 6 h 103"/>
              <a:gd name="T62" fmla="*/ 43 w 129"/>
              <a:gd name="T63" fmla="*/ 6 h 103"/>
              <a:gd name="T64" fmla="*/ 42 w 129"/>
              <a:gd name="T65" fmla="*/ 0 h 103"/>
              <a:gd name="T66" fmla="*/ 129 w 129"/>
              <a:gd name="T67" fmla="*/ 29 h 103"/>
              <a:gd name="T68" fmla="*/ 94 w 129"/>
              <a:gd name="T69" fmla="*/ 55 h 103"/>
              <a:gd name="T70" fmla="*/ 128 w 129"/>
              <a:gd name="T71" fmla="*/ 81 h 103"/>
              <a:gd name="T72" fmla="*/ 129 w 129"/>
              <a:gd name="T73" fmla="*/ 78 h 103"/>
              <a:gd name="T74" fmla="*/ 129 w 129"/>
              <a:gd name="T75" fmla="*/ 30 h 103"/>
              <a:gd name="T76" fmla="*/ 129 w 129"/>
              <a:gd name="T77" fmla="*/ 29 h 103"/>
              <a:gd name="T78" fmla="*/ 123 w 129"/>
              <a:gd name="T79" fmla="*/ 86 h 103"/>
              <a:gd name="T80" fmla="*/ 120 w 129"/>
              <a:gd name="T81" fmla="*/ 87 h 103"/>
              <a:gd name="T82" fmla="*/ 35 w 129"/>
              <a:gd name="T83" fmla="*/ 87 h 103"/>
              <a:gd name="T84" fmla="*/ 33 w 129"/>
              <a:gd name="T85" fmla="*/ 87 h 103"/>
              <a:gd name="T86" fmla="*/ 68 w 129"/>
              <a:gd name="T87" fmla="*/ 61 h 103"/>
              <a:gd name="T88" fmla="*/ 75 w 129"/>
              <a:gd name="T89" fmla="*/ 66 h 103"/>
              <a:gd name="T90" fmla="*/ 78 w 129"/>
              <a:gd name="T91" fmla="*/ 68 h 103"/>
              <a:gd name="T92" fmla="*/ 80 w 129"/>
              <a:gd name="T93" fmla="*/ 66 h 103"/>
              <a:gd name="T94" fmla="*/ 87 w 129"/>
              <a:gd name="T95" fmla="*/ 61 h 103"/>
              <a:gd name="T96" fmla="*/ 123 w 129"/>
              <a:gd name="T97" fmla="*/ 8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03">
                <a:moveTo>
                  <a:pt x="35" y="22"/>
                </a:moveTo>
                <a:cubicBezTo>
                  <a:pt x="120" y="22"/>
                  <a:pt x="120" y="22"/>
                  <a:pt x="120" y="22"/>
                </a:cubicBezTo>
                <a:cubicBezTo>
                  <a:pt x="121" y="22"/>
                  <a:pt x="122" y="22"/>
                  <a:pt x="123" y="22"/>
                </a:cubicBezTo>
                <a:cubicBezTo>
                  <a:pt x="78" y="58"/>
                  <a:pt x="78" y="58"/>
                  <a:pt x="78" y="58"/>
                </a:cubicBezTo>
                <a:cubicBezTo>
                  <a:pt x="31" y="23"/>
                  <a:pt x="31" y="23"/>
                  <a:pt x="31" y="23"/>
                </a:cubicBezTo>
                <a:cubicBezTo>
                  <a:pt x="32" y="22"/>
                  <a:pt x="33" y="22"/>
                  <a:pt x="35" y="22"/>
                </a:cubicBezTo>
                <a:close/>
                <a:moveTo>
                  <a:pt x="19" y="50"/>
                </a:moveTo>
                <a:cubicBezTo>
                  <a:pt x="22" y="58"/>
                  <a:pt x="22" y="58"/>
                  <a:pt x="22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70"/>
                  <a:pt x="26" y="70"/>
                  <a:pt x="26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3" y="78"/>
                  <a:pt x="3" y="78"/>
                  <a:pt x="3" y="78"/>
                </a:cubicBezTo>
                <a:cubicBezTo>
                  <a:pt x="26" y="78"/>
                  <a:pt x="26" y="78"/>
                  <a:pt x="26" y="78"/>
                </a:cubicBezTo>
                <a:cubicBezTo>
                  <a:pt x="26" y="79"/>
                  <a:pt x="27" y="80"/>
                  <a:pt x="27" y="81"/>
                </a:cubicBezTo>
                <a:cubicBezTo>
                  <a:pt x="61" y="56"/>
                  <a:pt x="61" y="56"/>
                  <a:pt x="61" y="56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50"/>
                  <a:pt x="26" y="50"/>
                  <a:pt x="26" y="50"/>
                </a:cubicBezTo>
                <a:cubicBezTo>
                  <a:pt x="19" y="50"/>
                  <a:pt x="19" y="50"/>
                  <a:pt x="19" y="50"/>
                </a:cubicBezTo>
                <a:close/>
                <a:moveTo>
                  <a:pt x="17" y="95"/>
                </a:moveTo>
                <a:cubicBezTo>
                  <a:pt x="75" y="95"/>
                  <a:pt x="75" y="95"/>
                  <a:pt x="75" y="95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17" y="95"/>
                  <a:pt x="17" y="95"/>
                  <a:pt x="17" y="95"/>
                </a:cubicBezTo>
                <a:close/>
                <a:moveTo>
                  <a:pt x="42" y="0"/>
                </a:moveTo>
                <a:cubicBezTo>
                  <a:pt x="99" y="0"/>
                  <a:pt x="99" y="0"/>
                  <a:pt x="99" y="0"/>
                </a:cubicBezTo>
                <a:cubicBezTo>
                  <a:pt x="101" y="8"/>
                  <a:pt x="101" y="8"/>
                  <a:pt x="101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7" y="16"/>
                  <a:pt x="77" y="16"/>
                  <a:pt x="77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9" y="6"/>
                  <a:pt x="9" y="6"/>
                  <a:pt x="9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2" y="0"/>
                  <a:pt x="42" y="0"/>
                  <a:pt x="42" y="0"/>
                </a:cubicBezTo>
                <a:close/>
                <a:moveTo>
                  <a:pt x="129" y="29"/>
                </a:moveTo>
                <a:cubicBezTo>
                  <a:pt x="94" y="55"/>
                  <a:pt x="94" y="55"/>
                  <a:pt x="94" y="55"/>
                </a:cubicBezTo>
                <a:cubicBezTo>
                  <a:pt x="128" y="81"/>
                  <a:pt x="128" y="81"/>
                  <a:pt x="128" y="81"/>
                </a:cubicBezTo>
                <a:cubicBezTo>
                  <a:pt x="129" y="80"/>
                  <a:pt x="129" y="79"/>
                  <a:pt x="129" y="78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30"/>
                  <a:pt x="129" y="29"/>
                  <a:pt x="129" y="29"/>
                </a:cubicBezTo>
                <a:close/>
                <a:moveTo>
                  <a:pt x="123" y="86"/>
                </a:moveTo>
                <a:cubicBezTo>
                  <a:pt x="122" y="87"/>
                  <a:pt x="121" y="87"/>
                  <a:pt x="120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4" y="87"/>
                  <a:pt x="34" y="87"/>
                  <a:pt x="33" y="87"/>
                </a:cubicBezTo>
                <a:cubicBezTo>
                  <a:pt x="68" y="61"/>
                  <a:pt x="68" y="61"/>
                  <a:pt x="68" y="61"/>
                </a:cubicBezTo>
                <a:cubicBezTo>
                  <a:pt x="75" y="66"/>
                  <a:pt x="75" y="66"/>
                  <a:pt x="75" y="66"/>
                </a:cubicBezTo>
                <a:cubicBezTo>
                  <a:pt x="78" y="68"/>
                  <a:pt x="78" y="68"/>
                  <a:pt x="78" y="68"/>
                </a:cubicBezTo>
                <a:cubicBezTo>
                  <a:pt x="80" y="66"/>
                  <a:pt x="80" y="66"/>
                  <a:pt x="80" y="66"/>
                </a:cubicBezTo>
                <a:cubicBezTo>
                  <a:pt x="87" y="61"/>
                  <a:pt x="87" y="61"/>
                  <a:pt x="87" y="61"/>
                </a:cubicBezTo>
                <a:lnTo>
                  <a:pt x="123" y="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五边形 16"/>
          <p:cNvSpPr/>
          <p:nvPr/>
        </p:nvSpPr>
        <p:spPr>
          <a:xfrm rot="5400000">
            <a:off x="5721592" y="3947601"/>
            <a:ext cx="813307" cy="1542204"/>
          </a:xfrm>
          <a:prstGeom prst="homePlate">
            <a:avLst/>
          </a:prstGeom>
          <a:solidFill>
            <a:srgbClr val="4D4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五边形 19"/>
          <p:cNvSpPr/>
          <p:nvPr/>
        </p:nvSpPr>
        <p:spPr>
          <a:xfrm rot="5400000" flipH="1">
            <a:off x="5772652" y="3125386"/>
            <a:ext cx="711184" cy="1566329"/>
          </a:xfrm>
          <a:prstGeom prst="homePlate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虚尾箭头 20"/>
          <p:cNvSpPr/>
          <p:nvPr/>
        </p:nvSpPr>
        <p:spPr>
          <a:xfrm rot="16200000">
            <a:off x="5574263" y="3859225"/>
            <a:ext cx="320893" cy="322779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41522" y="3845189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85%</a:t>
            </a:r>
          </a:p>
        </p:txBody>
      </p:sp>
      <p:sp>
        <p:nvSpPr>
          <p:cNvPr id="23" name="Freeform 5569"/>
          <p:cNvSpPr>
            <a:spLocks noEditPoints="1"/>
          </p:cNvSpPr>
          <p:nvPr/>
        </p:nvSpPr>
        <p:spPr bwMode="auto">
          <a:xfrm>
            <a:off x="5933129" y="4349916"/>
            <a:ext cx="412003" cy="647245"/>
          </a:xfrm>
          <a:custGeom>
            <a:avLst/>
            <a:gdLst>
              <a:gd name="T0" fmla="*/ 11 w 84"/>
              <a:gd name="T1" fmla="*/ 103 h 123"/>
              <a:gd name="T2" fmla="*/ 73 w 84"/>
              <a:gd name="T3" fmla="*/ 11 h 123"/>
              <a:gd name="T4" fmla="*/ 34 w 84"/>
              <a:gd name="T5" fmla="*/ 111 h 123"/>
              <a:gd name="T6" fmla="*/ 32 w 84"/>
              <a:gd name="T7" fmla="*/ 114 h 123"/>
              <a:gd name="T8" fmla="*/ 51 w 84"/>
              <a:gd name="T9" fmla="*/ 116 h 123"/>
              <a:gd name="T10" fmla="*/ 52 w 84"/>
              <a:gd name="T11" fmla="*/ 112 h 123"/>
              <a:gd name="T12" fmla="*/ 34 w 84"/>
              <a:gd name="T13" fmla="*/ 111 h 123"/>
              <a:gd name="T14" fmla="*/ 48 w 84"/>
              <a:gd name="T15" fmla="*/ 34 h 123"/>
              <a:gd name="T16" fmla="*/ 64 w 84"/>
              <a:gd name="T17" fmla="*/ 46 h 123"/>
              <a:gd name="T18" fmla="*/ 65 w 84"/>
              <a:gd name="T19" fmla="*/ 68 h 123"/>
              <a:gd name="T20" fmla="*/ 62 w 84"/>
              <a:gd name="T21" fmla="*/ 63 h 123"/>
              <a:gd name="T22" fmla="*/ 49 w 84"/>
              <a:gd name="T23" fmla="*/ 39 h 123"/>
              <a:gd name="T24" fmla="*/ 48 w 84"/>
              <a:gd name="T25" fmla="*/ 34 h 123"/>
              <a:gd name="T26" fmla="*/ 44 w 84"/>
              <a:gd name="T27" fmla="*/ 54 h 123"/>
              <a:gd name="T28" fmla="*/ 41 w 84"/>
              <a:gd name="T29" fmla="*/ 63 h 123"/>
              <a:gd name="T30" fmla="*/ 44 w 84"/>
              <a:gd name="T31" fmla="*/ 54 h 123"/>
              <a:gd name="T32" fmla="*/ 47 w 84"/>
              <a:gd name="T33" fmla="*/ 86 h 123"/>
              <a:gd name="T34" fmla="*/ 35 w 84"/>
              <a:gd name="T35" fmla="*/ 86 h 123"/>
              <a:gd name="T36" fmla="*/ 16 w 84"/>
              <a:gd name="T37" fmla="*/ 47 h 123"/>
              <a:gd name="T38" fmla="*/ 22 w 84"/>
              <a:gd name="T39" fmla="*/ 39 h 123"/>
              <a:gd name="T40" fmla="*/ 24 w 84"/>
              <a:gd name="T41" fmla="*/ 38 h 123"/>
              <a:gd name="T42" fmla="*/ 28 w 84"/>
              <a:gd name="T43" fmla="*/ 35 h 123"/>
              <a:gd name="T44" fmla="*/ 34 w 84"/>
              <a:gd name="T45" fmla="*/ 52 h 123"/>
              <a:gd name="T46" fmla="*/ 27 w 84"/>
              <a:gd name="T47" fmla="*/ 56 h 123"/>
              <a:gd name="T48" fmla="*/ 38 w 84"/>
              <a:gd name="T49" fmla="*/ 71 h 123"/>
              <a:gd name="T50" fmla="*/ 41 w 84"/>
              <a:gd name="T51" fmla="*/ 70 h 123"/>
              <a:gd name="T52" fmla="*/ 44 w 84"/>
              <a:gd name="T53" fmla="*/ 68 h 123"/>
              <a:gd name="T54" fmla="*/ 50 w 84"/>
              <a:gd name="T55" fmla="*/ 84 h 123"/>
              <a:gd name="T56" fmla="*/ 45 w 84"/>
              <a:gd name="T57" fmla="*/ 43 h 123"/>
              <a:gd name="T58" fmla="*/ 56 w 84"/>
              <a:gd name="T59" fmla="*/ 52 h 123"/>
              <a:gd name="T60" fmla="*/ 56 w 84"/>
              <a:gd name="T61" fmla="*/ 65 h 123"/>
              <a:gd name="T62" fmla="*/ 52 w 84"/>
              <a:gd name="T63" fmla="*/ 62 h 123"/>
              <a:gd name="T64" fmla="*/ 46 w 84"/>
              <a:gd name="T65" fmla="*/ 48 h 123"/>
              <a:gd name="T66" fmla="*/ 45 w 84"/>
              <a:gd name="T67" fmla="*/ 43 h 123"/>
              <a:gd name="T68" fmla="*/ 79 w 84"/>
              <a:gd name="T69" fmla="*/ 0 h 123"/>
              <a:gd name="T70" fmla="*/ 84 w 84"/>
              <a:gd name="T71" fmla="*/ 118 h 123"/>
              <a:gd name="T72" fmla="*/ 5 w 84"/>
              <a:gd name="T73" fmla="*/ 123 h 123"/>
              <a:gd name="T74" fmla="*/ 0 w 84"/>
              <a:gd name="T75" fmla="*/ 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4" h="123">
                <a:moveTo>
                  <a:pt x="11" y="11"/>
                </a:moveTo>
                <a:cubicBezTo>
                  <a:pt x="11" y="103"/>
                  <a:pt x="11" y="103"/>
                  <a:pt x="11" y="103"/>
                </a:cubicBezTo>
                <a:cubicBezTo>
                  <a:pt x="73" y="103"/>
                  <a:pt x="73" y="103"/>
                  <a:pt x="73" y="103"/>
                </a:cubicBezTo>
                <a:cubicBezTo>
                  <a:pt x="73" y="11"/>
                  <a:pt x="73" y="11"/>
                  <a:pt x="73" y="11"/>
                </a:cubicBezTo>
                <a:cubicBezTo>
                  <a:pt x="11" y="11"/>
                  <a:pt x="11" y="11"/>
                  <a:pt x="11" y="11"/>
                </a:cubicBezTo>
                <a:close/>
                <a:moveTo>
                  <a:pt x="34" y="111"/>
                </a:moveTo>
                <a:cubicBezTo>
                  <a:pt x="33" y="111"/>
                  <a:pt x="32" y="111"/>
                  <a:pt x="32" y="112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115"/>
                  <a:pt x="33" y="116"/>
                  <a:pt x="34" y="116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52" y="116"/>
                  <a:pt x="52" y="115"/>
                  <a:pt x="52" y="114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2" y="111"/>
                  <a:pt x="52" y="111"/>
                  <a:pt x="51" y="111"/>
                </a:cubicBezTo>
                <a:cubicBezTo>
                  <a:pt x="34" y="111"/>
                  <a:pt x="34" y="111"/>
                  <a:pt x="34" y="111"/>
                </a:cubicBezTo>
                <a:close/>
                <a:moveTo>
                  <a:pt x="48" y="34"/>
                </a:move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50" y="34"/>
                  <a:pt x="51" y="35"/>
                </a:cubicBezTo>
                <a:cubicBezTo>
                  <a:pt x="56" y="37"/>
                  <a:pt x="61" y="41"/>
                  <a:pt x="64" y="46"/>
                </a:cubicBezTo>
                <a:cubicBezTo>
                  <a:pt x="67" y="51"/>
                  <a:pt x="68" y="57"/>
                  <a:pt x="66" y="64"/>
                </a:cubicBezTo>
                <a:cubicBezTo>
                  <a:pt x="66" y="66"/>
                  <a:pt x="66" y="67"/>
                  <a:pt x="65" y="68"/>
                </a:cubicBezTo>
                <a:cubicBezTo>
                  <a:pt x="61" y="67"/>
                  <a:pt x="61" y="67"/>
                  <a:pt x="61" y="67"/>
                </a:cubicBezTo>
                <a:cubicBezTo>
                  <a:pt x="61" y="66"/>
                  <a:pt x="62" y="64"/>
                  <a:pt x="62" y="63"/>
                </a:cubicBezTo>
                <a:cubicBezTo>
                  <a:pt x="63" y="57"/>
                  <a:pt x="62" y="52"/>
                  <a:pt x="60" y="48"/>
                </a:cubicBezTo>
                <a:cubicBezTo>
                  <a:pt x="57" y="44"/>
                  <a:pt x="54" y="41"/>
                  <a:pt x="49" y="39"/>
                </a:cubicBezTo>
                <a:cubicBezTo>
                  <a:pt x="48" y="39"/>
                  <a:pt x="47" y="38"/>
                  <a:pt x="47" y="38"/>
                </a:cubicBezTo>
                <a:cubicBezTo>
                  <a:pt x="48" y="34"/>
                  <a:pt x="48" y="34"/>
                  <a:pt x="48" y="34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6" y="55"/>
                  <a:pt x="48" y="57"/>
                  <a:pt x="47" y="60"/>
                </a:cubicBezTo>
                <a:cubicBezTo>
                  <a:pt x="46" y="62"/>
                  <a:pt x="44" y="63"/>
                  <a:pt x="41" y="63"/>
                </a:cubicBezTo>
                <a:cubicBezTo>
                  <a:pt x="39" y="62"/>
                  <a:pt x="38" y="59"/>
                  <a:pt x="39" y="57"/>
                </a:cubicBezTo>
                <a:cubicBezTo>
                  <a:pt x="39" y="55"/>
                  <a:pt x="42" y="53"/>
                  <a:pt x="44" y="54"/>
                </a:cubicBezTo>
                <a:close/>
                <a:moveTo>
                  <a:pt x="50" y="84"/>
                </a:moveTo>
                <a:cubicBezTo>
                  <a:pt x="47" y="86"/>
                  <a:pt x="47" y="86"/>
                  <a:pt x="47" y="86"/>
                </a:cubicBezTo>
                <a:cubicBezTo>
                  <a:pt x="46" y="87"/>
                  <a:pt x="46" y="87"/>
                  <a:pt x="46" y="87"/>
                </a:cubicBezTo>
                <a:cubicBezTo>
                  <a:pt x="41" y="89"/>
                  <a:pt x="38" y="89"/>
                  <a:pt x="35" y="86"/>
                </a:cubicBezTo>
                <a:cubicBezTo>
                  <a:pt x="25" y="75"/>
                  <a:pt x="19" y="63"/>
                  <a:pt x="1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4"/>
                  <a:pt x="18" y="41"/>
                  <a:pt x="22" y="39"/>
                </a:cubicBezTo>
                <a:cubicBezTo>
                  <a:pt x="23" y="38"/>
                  <a:pt x="23" y="38"/>
                  <a:pt x="23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6" y="37"/>
                  <a:pt x="26" y="37"/>
                  <a:pt x="26" y="37"/>
                </a:cubicBezTo>
                <a:cubicBezTo>
                  <a:pt x="28" y="35"/>
                  <a:pt x="28" y="35"/>
                  <a:pt x="28" y="35"/>
                </a:cubicBezTo>
                <a:cubicBezTo>
                  <a:pt x="32" y="38"/>
                  <a:pt x="36" y="49"/>
                  <a:pt x="3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0" y="54"/>
                  <a:pt x="30" y="54"/>
                  <a:pt x="30" y="54"/>
                </a:cubicBezTo>
                <a:cubicBezTo>
                  <a:pt x="27" y="56"/>
                  <a:pt x="27" y="56"/>
                  <a:pt x="27" y="56"/>
                </a:cubicBezTo>
                <a:cubicBezTo>
                  <a:pt x="30" y="63"/>
                  <a:pt x="31" y="66"/>
                  <a:pt x="35" y="72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41" y="70"/>
                  <a:pt x="41" y="70"/>
                  <a:pt x="41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4" y="68"/>
                  <a:pt x="44" y="68"/>
                  <a:pt x="44" y="68"/>
                </a:cubicBezTo>
                <a:cubicBezTo>
                  <a:pt x="45" y="68"/>
                  <a:pt x="51" y="76"/>
                  <a:pt x="53" y="83"/>
                </a:cubicBezTo>
                <a:cubicBezTo>
                  <a:pt x="50" y="84"/>
                  <a:pt x="50" y="84"/>
                  <a:pt x="50" y="84"/>
                </a:cubicBezTo>
                <a:close/>
                <a:moveTo>
                  <a:pt x="45" y="43"/>
                </a:moveTo>
                <a:cubicBezTo>
                  <a:pt x="45" y="43"/>
                  <a:pt x="45" y="43"/>
                  <a:pt x="45" y="43"/>
                </a:cubicBezTo>
                <a:cubicBezTo>
                  <a:pt x="46" y="43"/>
                  <a:pt x="47" y="44"/>
                  <a:pt x="48" y="44"/>
                </a:cubicBezTo>
                <a:cubicBezTo>
                  <a:pt x="52" y="46"/>
                  <a:pt x="55" y="49"/>
                  <a:pt x="56" y="52"/>
                </a:cubicBezTo>
                <a:cubicBezTo>
                  <a:pt x="58" y="55"/>
                  <a:pt x="58" y="59"/>
                  <a:pt x="57" y="63"/>
                </a:cubicBezTo>
                <a:cubicBezTo>
                  <a:pt x="57" y="64"/>
                  <a:pt x="56" y="65"/>
                  <a:pt x="56" y="65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3"/>
                  <a:pt x="52" y="62"/>
                  <a:pt x="52" y="62"/>
                </a:cubicBezTo>
                <a:cubicBezTo>
                  <a:pt x="53" y="59"/>
                  <a:pt x="53" y="56"/>
                  <a:pt x="52" y="54"/>
                </a:cubicBezTo>
                <a:cubicBezTo>
                  <a:pt x="51" y="52"/>
                  <a:pt x="49" y="50"/>
                  <a:pt x="46" y="48"/>
                </a:cubicBezTo>
                <a:cubicBezTo>
                  <a:pt x="45" y="48"/>
                  <a:pt x="44" y="48"/>
                  <a:pt x="44" y="48"/>
                </a:cubicBezTo>
                <a:cubicBezTo>
                  <a:pt x="45" y="43"/>
                  <a:pt x="45" y="43"/>
                  <a:pt x="45" y="43"/>
                </a:cubicBezTo>
                <a:close/>
                <a:moveTo>
                  <a:pt x="5" y="0"/>
                </a:moveTo>
                <a:cubicBezTo>
                  <a:pt x="79" y="0"/>
                  <a:pt x="79" y="0"/>
                  <a:pt x="79" y="0"/>
                </a:cubicBezTo>
                <a:cubicBezTo>
                  <a:pt x="82" y="0"/>
                  <a:pt x="84" y="2"/>
                  <a:pt x="84" y="5"/>
                </a:cubicBezTo>
                <a:cubicBezTo>
                  <a:pt x="84" y="118"/>
                  <a:pt x="84" y="118"/>
                  <a:pt x="84" y="118"/>
                </a:cubicBezTo>
                <a:cubicBezTo>
                  <a:pt x="84" y="121"/>
                  <a:pt x="82" y="123"/>
                  <a:pt x="79" y="123"/>
                </a:cubicBezTo>
                <a:cubicBezTo>
                  <a:pt x="5" y="123"/>
                  <a:pt x="5" y="123"/>
                  <a:pt x="5" y="123"/>
                </a:cubicBezTo>
                <a:cubicBezTo>
                  <a:pt x="2" y="123"/>
                  <a:pt x="0" y="121"/>
                  <a:pt x="0" y="11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五边形 23"/>
          <p:cNvSpPr/>
          <p:nvPr/>
        </p:nvSpPr>
        <p:spPr>
          <a:xfrm rot="5400000">
            <a:off x="2152032" y="3947601"/>
            <a:ext cx="813307" cy="1542204"/>
          </a:xfrm>
          <a:prstGeom prst="homePlate">
            <a:avLst/>
          </a:prstGeom>
          <a:solidFill>
            <a:srgbClr val="4D4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五边形 24"/>
          <p:cNvSpPr/>
          <p:nvPr/>
        </p:nvSpPr>
        <p:spPr>
          <a:xfrm rot="5400000" flipH="1">
            <a:off x="2203092" y="3125386"/>
            <a:ext cx="711184" cy="1566329"/>
          </a:xfrm>
          <a:prstGeom prst="homePlate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虚尾箭头 25"/>
          <p:cNvSpPr/>
          <p:nvPr/>
        </p:nvSpPr>
        <p:spPr>
          <a:xfrm rot="16200000">
            <a:off x="2002775" y="3859225"/>
            <a:ext cx="320893" cy="322779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61437" y="3811138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28" name="Freeform 5607"/>
          <p:cNvSpPr>
            <a:spLocks noEditPoints="1"/>
          </p:cNvSpPr>
          <p:nvPr/>
        </p:nvSpPr>
        <p:spPr bwMode="auto">
          <a:xfrm>
            <a:off x="2312637" y="4376420"/>
            <a:ext cx="492097" cy="620741"/>
          </a:xfrm>
          <a:custGeom>
            <a:avLst/>
            <a:gdLst>
              <a:gd name="T0" fmla="*/ 82 w 99"/>
              <a:gd name="T1" fmla="*/ 6 h 126"/>
              <a:gd name="T2" fmla="*/ 58 w 99"/>
              <a:gd name="T3" fmla="*/ 57 h 126"/>
              <a:gd name="T4" fmla="*/ 42 w 99"/>
              <a:gd name="T5" fmla="*/ 70 h 126"/>
              <a:gd name="T6" fmla="*/ 26 w 99"/>
              <a:gd name="T7" fmla="*/ 57 h 126"/>
              <a:gd name="T8" fmla="*/ 51 w 99"/>
              <a:gd name="T9" fmla="*/ 115 h 126"/>
              <a:gd name="T10" fmla="*/ 50 w 99"/>
              <a:gd name="T11" fmla="*/ 126 h 126"/>
              <a:gd name="T12" fmla="*/ 50 w 99"/>
              <a:gd name="T13" fmla="*/ 115 h 126"/>
              <a:gd name="T14" fmla="*/ 27 w 99"/>
              <a:gd name="T15" fmla="*/ 119 h 126"/>
              <a:gd name="T16" fmla="*/ 22 w 99"/>
              <a:gd name="T17" fmla="*/ 126 h 126"/>
              <a:gd name="T18" fmla="*/ 20 w 99"/>
              <a:gd name="T19" fmla="*/ 116 h 126"/>
              <a:gd name="T20" fmla="*/ 45 w 99"/>
              <a:gd name="T21" fmla="*/ 108 h 126"/>
              <a:gd name="T22" fmla="*/ 24 w 99"/>
              <a:gd name="T23" fmla="*/ 86 h 126"/>
              <a:gd name="T24" fmla="*/ 75 w 99"/>
              <a:gd name="T25" fmla="*/ 77 h 126"/>
              <a:gd name="T26" fmla="*/ 55 w 99"/>
              <a:gd name="T27" fmla="*/ 88 h 126"/>
              <a:gd name="T28" fmla="*/ 84 w 99"/>
              <a:gd name="T29" fmla="*/ 114 h 126"/>
              <a:gd name="T30" fmla="*/ 85 w 99"/>
              <a:gd name="T31" fmla="*/ 121 h 126"/>
              <a:gd name="T32" fmla="*/ 74 w 99"/>
              <a:gd name="T33" fmla="*/ 121 h 126"/>
              <a:gd name="T34" fmla="*/ 51 w 99"/>
              <a:gd name="T35" fmla="*/ 115 h 126"/>
              <a:gd name="T36" fmla="*/ 84 w 99"/>
              <a:gd name="T37" fmla="*/ 71 h 126"/>
              <a:gd name="T38" fmla="*/ 83 w 99"/>
              <a:gd name="T39" fmla="*/ 84 h 126"/>
              <a:gd name="T40" fmla="*/ 93 w 99"/>
              <a:gd name="T41" fmla="*/ 60 h 126"/>
              <a:gd name="T42" fmla="*/ 81 w 99"/>
              <a:gd name="T43" fmla="*/ 54 h 126"/>
              <a:gd name="T44" fmla="*/ 12 w 99"/>
              <a:gd name="T45" fmla="*/ 60 h 126"/>
              <a:gd name="T46" fmla="*/ 0 w 99"/>
              <a:gd name="T47" fmla="*/ 54 h 126"/>
              <a:gd name="T48" fmla="*/ 9 w 99"/>
              <a:gd name="T49" fmla="*/ 73 h 126"/>
              <a:gd name="T50" fmla="*/ 20 w 99"/>
              <a:gd name="T51" fmla="*/ 79 h 126"/>
              <a:gd name="T52" fmla="*/ 12 w 99"/>
              <a:gd name="T53" fmla="*/ 60 h 126"/>
              <a:gd name="T54" fmla="*/ 31 w 99"/>
              <a:gd name="T55" fmla="*/ 19 h 126"/>
              <a:gd name="T56" fmla="*/ 71 w 99"/>
              <a:gd name="T57" fmla="*/ 15 h 126"/>
              <a:gd name="T58" fmla="*/ 37 w 99"/>
              <a:gd name="T59" fmla="*/ 39 h 126"/>
              <a:gd name="T60" fmla="*/ 65 w 99"/>
              <a:gd name="T61" fmla="*/ 44 h 126"/>
              <a:gd name="T62" fmla="*/ 37 w 99"/>
              <a:gd name="T63" fmla="*/ 39 h 126"/>
              <a:gd name="T64" fmla="*/ 33 w 99"/>
              <a:gd name="T65" fmla="*/ 31 h 126"/>
              <a:gd name="T66" fmla="*/ 68 w 99"/>
              <a:gd name="T67" fmla="*/ 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9" h="126">
                <a:moveTo>
                  <a:pt x="17" y="6"/>
                </a:moveTo>
                <a:cubicBezTo>
                  <a:pt x="38" y="0"/>
                  <a:pt x="60" y="0"/>
                  <a:pt x="82" y="6"/>
                </a:cubicBezTo>
                <a:cubicBezTo>
                  <a:pt x="81" y="26"/>
                  <a:pt x="78" y="43"/>
                  <a:pt x="73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70"/>
                  <a:pt x="58" y="70"/>
                  <a:pt x="58" y="70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57"/>
                  <a:pt x="42" y="57"/>
                  <a:pt x="42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2" y="43"/>
                  <a:pt x="18" y="27"/>
                  <a:pt x="17" y="6"/>
                </a:cubicBezTo>
                <a:close/>
                <a:moveTo>
                  <a:pt x="51" y="115"/>
                </a:moveTo>
                <a:cubicBezTo>
                  <a:pt x="53" y="115"/>
                  <a:pt x="56" y="118"/>
                  <a:pt x="56" y="121"/>
                </a:cubicBezTo>
                <a:cubicBezTo>
                  <a:pt x="56" y="124"/>
                  <a:pt x="53" y="126"/>
                  <a:pt x="50" y="126"/>
                </a:cubicBezTo>
                <a:cubicBezTo>
                  <a:pt x="47" y="126"/>
                  <a:pt x="45" y="124"/>
                  <a:pt x="45" y="121"/>
                </a:cubicBezTo>
                <a:cubicBezTo>
                  <a:pt x="45" y="118"/>
                  <a:pt x="47" y="115"/>
                  <a:pt x="50" y="115"/>
                </a:cubicBezTo>
                <a:cubicBezTo>
                  <a:pt x="50" y="115"/>
                  <a:pt x="50" y="115"/>
                  <a:pt x="50" y="115"/>
                </a:cubicBezTo>
                <a:cubicBezTo>
                  <a:pt x="42" y="115"/>
                  <a:pt x="35" y="116"/>
                  <a:pt x="27" y="119"/>
                </a:cubicBezTo>
                <a:cubicBezTo>
                  <a:pt x="28" y="119"/>
                  <a:pt x="28" y="120"/>
                  <a:pt x="28" y="121"/>
                </a:cubicBezTo>
                <a:cubicBezTo>
                  <a:pt x="28" y="124"/>
                  <a:pt x="25" y="126"/>
                  <a:pt x="22" y="126"/>
                </a:cubicBezTo>
                <a:cubicBezTo>
                  <a:pt x="19" y="126"/>
                  <a:pt x="17" y="124"/>
                  <a:pt x="17" y="121"/>
                </a:cubicBezTo>
                <a:cubicBezTo>
                  <a:pt x="17" y="119"/>
                  <a:pt x="18" y="117"/>
                  <a:pt x="20" y="116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27" y="110"/>
                  <a:pt x="36" y="108"/>
                  <a:pt x="45" y="108"/>
                </a:cubicBezTo>
                <a:cubicBezTo>
                  <a:pt x="45" y="88"/>
                  <a:pt x="45" y="88"/>
                  <a:pt x="45" y="88"/>
                </a:cubicBezTo>
                <a:cubicBezTo>
                  <a:pt x="38" y="88"/>
                  <a:pt x="31" y="87"/>
                  <a:pt x="24" y="86"/>
                </a:cubicBezTo>
                <a:cubicBezTo>
                  <a:pt x="24" y="82"/>
                  <a:pt x="24" y="80"/>
                  <a:pt x="24" y="77"/>
                </a:cubicBezTo>
                <a:cubicBezTo>
                  <a:pt x="41" y="77"/>
                  <a:pt x="58" y="77"/>
                  <a:pt x="75" y="77"/>
                </a:cubicBezTo>
                <a:cubicBezTo>
                  <a:pt x="75" y="80"/>
                  <a:pt x="75" y="82"/>
                  <a:pt x="75" y="86"/>
                </a:cubicBezTo>
                <a:cubicBezTo>
                  <a:pt x="68" y="87"/>
                  <a:pt x="62" y="88"/>
                  <a:pt x="55" y="8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64" y="108"/>
                  <a:pt x="74" y="110"/>
                  <a:pt x="84" y="114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4" y="117"/>
                  <a:pt x="85" y="119"/>
                  <a:pt x="85" y="121"/>
                </a:cubicBezTo>
                <a:cubicBezTo>
                  <a:pt x="85" y="124"/>
                  <a:pt x="83" y="126"/>
                  <a:pt x="79" y="126"/>
                </a:cubicBezTo>
                <a:cubicBezTo>
                  <a:pt x="76" y="126"/>
                  <a:pt x="74" y="124"/>
                  <a:pt x="74" y="121"/>
                </a:cubicBezTo>
                <a:cubicBezTo>
                  <a:pt x="74" y="120"/>
                  <a:pt x="74" y="119"/>
                  <a:pt x="74" y="119"/>
                </a:cubicBezTo>
                <a:cubicBezTo>
                  <a:pt x="66" y="116"/>
                  <a:pt x="58" y="115"/>
                  <a:pt x="51" y="115"/>
                </a:cubicBezTo>
                <a:close/>
                <a:moveTo>
                  <a:pt x="87" y="60"/>
                </a:moveTo>
                <a:cubicBezTo>
                  <a:pt x="86" y="64"/>
                  <a:pt x="86" y="68"/>
                  <a:pt x="84" y="71"/>
                </a:cubicBezTo>
                <a:cubicBezTo>
                  <a:pt x="83" y="74"/>
                  <a:pt x="81" y="77"/>
                  <a:pt x="79" y="79"/>
                </a:cubicBezTo>
                <a:cubicBezTo>
                  <a:pt x="83" y="84"/>
                  <a:pt x="83" y="84"/>
                  <a:pt x="83" y="84"/>
                </a:cubicBezTo>
                <a:cubicBezTo>
                  <a:pt x="86" y="81"/>
                  <a:pt x="88" y="77"/>
                  <a:pt x="90" y="73"/>
                </a:cubicBezTo>
                <a:cubicBezTo>
                  <a:pt x="91" y="70"/>
                  <a:pt x="92" y="65"/>
                  <a:pt x="93" y="60"/>
                </a:cubicBezTo>
                <a:cubicBezTo>
                  <a:pt x="96" y="59"/>
                  <a:pt x="98" y="57"/>
                  <a:pt x="99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7"/>
                  <a:pt x="84" y="59"/>
                  <a:pt x="87" y="60"/>
                </a:cubicBezTo>
                <a:close/>
                <a:moveTo>
                  <a:pt x="12" y="60"/>
                </a:moveTo>
                <a:cubicBezTo>
                  <a:pt x="15" y="59"/>
                  <a:pt x="18" y="57"/>
                  <a:pt x="18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1" y="57"/>
                  <a:pt x="3" y="59"/>
                  <a:pt x="6" y="60"/>
                </a:cubicBezTo>
                <a:cubicBezTo>
                  <a:pt x="7" y="65"/>
                  <a:pt x="8" y="70"/>
                  <a:pt x="9" y="73"/>
                </a:cubicBezTo>
                <a:cubicBezTo>
                  <a:pt x="11" y="77"/>
                  <a:pt x="13" y="81"/>
                  <a:pt x="16" y="84"/>
                </a:cubicBezTo>
                <a:cubicBezTo>
                  <a:pt x="20" y="79"/>
                  <a:pt x="20" y="79"/>
                  <a:pt x="20" y="79"/>
                </a:cubicBezTo>
                <a:cubicBezTo>
                  <a:pt x="18" y="77"/>
                  <a:pt x="16" y="74"/>
                  <a:pt x="15" y="71"/>
                </a:cubicBezTo>
                <a:cubicBezTo>
                  <a:pt x="13" y="68"/>
                  <a:pt x="13" y="64"/>
                  <a:pt x="12" y="60"/>
                </a:cubicBezTo>
                <a:close/>
                <a:moveTo>
                  <a:pt x="31" y="15"/>
                </a:moveTo>
                <a:cubicBezTo>
                  <a:pt x="31" y="19"/>
                  <a:pt x="31" y="19"/>
                  <a:pt x="3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1" y="15"/>
                  <a:pt x="71" y="15"/>
                  <a:pt x="71" y="15"/>
                </a:cubicBezTo>
                <a:cubicBezTo>
                  <a:pt x="31" y="15"/>
                  <a:pt x="31" y="15"/>
                  <a:pt x="31" y="15"/>
                </a:cubicBezTo>
                <a:close/>
                <a:moveTo>
                  <a:pt x="37" y="39"/>
                </a:moveTo>
                <a:cubicBezTo>
                  <a:pt x="37" y="44"/>
                  <a:pt x="37" y="44"/>
                  <a:pt x="37" y="44"/>
                </a:cubicBezTo>
                <a:cubicBezTo>
                  <a:pt x="65" y="44"/>
                  <a:pt x="65" y="44"/>
                  <a:pt x="65" y="44"/>
                </a:cubicBezTo>
                <a:cubicBezTo>
                  <a:pt x="65" y="39"/>
                  <a:pt x="65" y="39"/>
                  <a:pt x="65" y="39"/>
                </a:cubicBezTo>
                <a:cubicBezTo>
                  <a:pt x="37" y="39"/>
                  <a:pt x="37" y="39"/>
                  <a:pt x="37" y="39"/>
                </a:cubicBezTo>
                <a:close/>
                <a:moveTo>
                  <a:pt x="33" y="26"/>
                </a:moveTo>
                <a:cubicBezTo>
                  <a:pt x="33" y="31"/>
                  <a:pt x="33" y="31"/>
                  <a:pt x="33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26"/>
                  <a:pt x="68" y="26"/>
                  <a:pt x="68" y="26"/>
                </a:cubicBezTo>
                <a:lnTo>
                  <a:pt x="33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16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688548" y="1942322"/>
            <a:ext cx="2197651" cy="461064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 Here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31399" y="2405459"/>
            <a:ext cx="3598370" cy="524437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</a:p>
        </p:txBody>
      </p:sp>
      <p:sp>
        <p:nvSpPr>
          <p:cNvPr id="15" name="矩形 14"/>
          <p:cNvSpPr/>
          <p:nvPr/>
        </p:nvSpPr>
        <p:spPr>
          <a:xfrm>
            <a:off x="1688548" y="3386988"/>
            <a:ext cx="2197651" cy="461064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 </a:t>
            </a:r>
            <a:r>
              <a:rPr lang="en-US" altLang="zh-CN" sz="3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</a:t>
            </a:r>
            <a:endParaRPr lang="en-US" altLang="zh-CN" sz="3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31399" y="3850125"/>
            <a:ext cx="3598370" cy="524437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</a:p>
        </p:txBody>
      </p:sp>
      <p:sp>
        <p:nvSpPr>
          <p:cNvPr id="17" name="矩形 16"/>
          <p:cNvSpPr/>
          <p:nvPr/>
        </p:nvSpPr>
        <p:spPr>
          <a:xfrm>
            <a:off x="1688548" y="4831654"/>
            <a:ext cx="2197651" cy="461064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 Here</a:t>
            </a:r>
          </a:p>
        </p:txBody>
      </p:sp>
      <p:sp>
        <p:nvSpPr>
          <p:cNvPr id="18" name="矩形 17"/>
          <p:cNvSpPr/>
          <p:nvPr/>
        </p:nvSpPr>
        <p:spPr>
          <a:xfrm>
            <a:off x="1631399" y="5294791"/>
            <a:ext cx="3598370" cy="524437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</a:p>
        </p:txBody>
      </p:sp>
      <p:sp>
        <p:nvSpPr>
          <p:cNvPr id="42" name="平行四边形 41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平行四边形 42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649579" y="1677313"/>
            <a:ext cx="5417006" cy="4403207"/>
            <a:chOff x="1884286" y="688656"/>
            <a:chExt cx="5161004" cy="4195116"/>
          </a:xfrm>
          <a:solidFill>
            <a:srgbClr val="00468D"/>
          </a:solidFill>
        </p:grpSpPr>
        <p:sp>
          <p:nvSpPr>
            <p:cNvPr id="47" name="圆角矩形 18"/>
            <p:cNvSpPr/>
            <p:nvPr/>
          </p:nvSpPr>
          <p:spPr>
            <a:xfrm>
              <a:off x="3387594" y="4170320"/>
              <a:ext cx="718178" cy="713452"/>
            </a:xfrm>
            <a:custGeom>
              <a:avLst/>
              <a:gdLst/>
              <a:ahLst/>
              <a:cxnLst/>
              <a:rect l="l" t="t" r="r" b="b"/>
              <a:pathLst>
                <a:path w="1700455" h="1689265">
                  <a:moveTo>
                    <a:pt x="538889" y="0"/>
                  </a:moveTo>
                  <a:lnTo>
                    <a:pt x="1434182" y="0"/>
                  </a:lnTo>
                  <a:lnTo>
                    <a:pt x="1458540" y="2456"/>
                  </a:lnTo>
                  <a:cubicBezTo>
                    <a:pt x="1462073" y="1456"/>
                    <a:pt x="1465666" y="1373"/>
                    <a:pt x="1469278" y="1373"/>
                  </a:cubicBezTo>
                  <a:cubicBezTo>
                    <a:pt x="1596954" y="1373"/>
                    <a:pt x="1700455" y="104874"/>
                    <a:pt x="1700455" y="232550"/>
                  </a:cubicBezTo>
                  <a:lnTo>
                    <a:pt x="1700455" y="1032758"/>
                  </a:lnTo>
                  <a:cubicBezTo>
                    <a:pt x="1700455" y="1160434"/>
                    <a:pt x="1596954" y="1263935"/>
                    <a:pt x="1469278" y="1263935"/>
                  </a:cubicBezTo>
                  <a:cubicBezTo>
                    <a:pt x="1341602" y="1263935"/>
                    <a:pt x="1238101" y="1160434"/>
                    <a:pt x="1238101" y="1032758"/>
                  </a:cubicBezTo>
                  <a:lnTo>
                    <a:pt x="1238101" y="839492"/>
                  </a:lnTo>
                  <a:lnTo>
                    <a:pt x="431284" y="1617906"/>
                  </a:lnTo>
                  <a:cubicBezTo>
                    <a:pt x="330113" y="1715516"/>
                    <a:pt x="168969" y="1712628"/>
                    <a:pt x="71359" y="1611457"/>
                  </a:cubicBezTo>
                  <a:cubicBezTo>
                    <a:pt x="-26250" y="1510286"/>
                    <a:pt x="-23363" y="1349142"/>
                    <a:pt x="77808" y="1251532"/>
                  </a:cubicBezTo>
                  <a:lnTo>
                    <a:pt x="883934" y="473786"/>
                  </a:lnTo>
                  <a:lnTo>
                    <a:pt x="538889" y="473786"/>
                  </a:lnTo>
                  <a:cubicBezTo>
                    <a:pt x="408057" y="473786"/>
                    <a:pt x="301996" y="367725"/>
                    <a:pt x="301996" y="236893"/>
                  </a:cubicBezTo>
                  <a:cubicBezTo>
                    <a:pt x="301996" y="106061"/>
                    <a:pt x="408057" y="0"/>
                    <a:pt x="538889" y="0"/>
                  </a:cubicBezTo>
                  <a:close/>
                </a:path>
              </a:pathLst>
            </a:custGeom>
            <a:solidFill>
              <a:srgbClr val="4D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圆角矩形 18"/>
            <p:cNvSpPr/>
            <p:nvPr/>
          </p:nvSpPr>
          <p:spPr>
            <a:xfrm>
              <a:off x="4064518" y="1064835"/>
              <a:ext cx="961179" cy="954854"/>
            </a:xfrm>
            <a:custGeom>
              <a:avLst/>
              <a:gdLst/>
              <a:ahLst/>
              <a:cxnLst/>
              <a:rect l="l" t="t" r="r" b="b"/>
              <a:pathLst>
                <a:path w="1700455" h="1689265">
                  <a:moveTo>
                    <a:pt x="538889" y="0"/>
                  </a:moveTo>
                  <a:lnTo>
                    <a:pt x="1434182" y="0"/>
                  </a:lnTo>
                  <a:lnTo>
                    <a:pt x="1458540" y="2456"/>
                  </a:lnTo>
                  <a:cubicBezTo>
                    <a:pt x="1462073" y="1456"/>
                    <a:pt x="1465666" y="1373"/>
                    <a:pt x="1469278" y="1373"/>
                  </a:cubicBezTo>
                  <a:cubicBezTo>
                    <a:pt x="1596954" y="1373"/>
                    <a:pt x="1700455" y="104874"/>
                    <a:pt x="1700455" y="232550"/>
                  </a:cubicBezTo>
                  <a:lnTo>
                    <a:pt x="1700455" y="1032758"/>
                  </a:lnTo>
                  <a:cubicBezTo>
                    <a:pt x="1700455" y="1160434"/>
                    <a:pt x="1596954" y="1263935"/>
                    <a:pt x="1469278" y="1263935"/>
                  </a:cubicBezTo>
                  <a:cubicBezTo>
                    <a:pt x="1341602" y="1263935"/>
                    <a:pt x="1238101" y="1160434"/>
                    <a:pt x="1238101" y="1032758"/>
                  </a:cubicBezTo>
                  <a:lnTo>
                    <a:pt x="1238101" y="839492"/>
                  </a:lnTo>
                  <a:lnTo>
                    <a:pt x="431284" y="1617906"/>
                  </a:lnTo>
                  <a:cubicBezTo>
                    <a:pt x="330113" y="1715516"/>
                    <a:pt x="168969" y="1712628"/>
                    <a:pt x="71359" y="1611457"/>
                  </a:cubicBezTo>
                  <a:cubicBezTo>
                    <a:pt x="-26250" y="1510286"/>
                    <a:pt x="-23363" y="1349142"/>
                    <a:pt x="77808" y="1251532"/>
                  </a:cubicBezTo>
                  <a:lnTo>
                    <a:pt x="883934" y="473786"/>
                  </a:lnTo>
                  <a:lnTo>
                    <a:pt x="538889" y="473786"/>
                  </a:lnTo>
                  <a:cubicBezTo>
                    <a:pt x="408057" y="473786"/>
                    <a:pt x="301996" y="367725"/>
                    <a:pt x="301996" y="236893"/>
                  </a:cubicBezTo>
                  <a:cubicBezTo>
                    <a:pt x="301996" y="106061"/>
                    <a:pt x="408057" y="0"/>
                    <a:pt x="5388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圆角矩形 18"/>
            <p:cNvSpPr/>
            <p:nvPr/>
          </p:nvSpPr>
          <p:spPr>
            <a:xfrm>
              <a:off x="3138983" y="1851824"/>
              <a:ext cx="1547926" cy="1537739"/>
            </a:xfrm>
            <a:custGeom>
              <a:avLst/>
              <a:gdLst/>
              <a:ahLst/>
              <a:cxnLst/>
              <a:rect l="l" t="t" r="r" b="b"/>
              <a:pathLst>
                <a:path w="1700455" h="1689265">
                  <a:moveTo>
                    <a:pt x="538889" y="0"/>
                  </a:moveTo>
                  <a:lnTo>
                    <a:pt x="1434182" y="0"/>
                  </a:lnTo>
                  <a:lnTo>
                    <a:pt x="1458540" y="2456"/>
                  </a:lnTo>
                  <a:cubicBezTo>
                    <a:pt x="1462073" y="1456"/>
                    <a:pt x="1465666" y="1373"/>
                    <a:pt x="1469278" y="1373"/>
                  </a:cubicBezTo>
                  <a:cubicBezTo>
                    <a:pt x="1596954" y="1373"/>
                    <a:pt x="1700455" y="104874"/>
                    <a:pt x="1700455" y="232550"/>
                  </a:cubicBezTo>
                  <a:lnTo>
                    <a:pt x="1700455" y="1032758"/>
                  </a:lnTo>
                  <a:cubicBezTo>
                    <a:pt x="1700455" y="1160434"/>
                    <a:pt x="1596954" y="1263935"/>
                    <a:pt x="1469278" y="1263935"/>
                  </a:cubicBezTo>
                  <a:cubicBezTo>
                    <a:pt x="1341602" y="1263935"/>
                    <a:pt x="1238101" y="1160434"/>
                    <a:pt x="1238101" y="1032758"/>
                  </a:cubicBezTo>
                  <a:lnTo>
                    <a:pt x="1238101" y="839492"/>
                  </a:lnTo>
                  <a:lnTo>
                    <a:pt x="431284" y="1617906"/>
                  </a:lnTo>
                  <a:cubicBezTo>
                    <a:pt x="330113" y="1715516"/>
                    <a:pt x="168969" y="1712628"/>
                    <a:pt x="71359" y="1611457"/>
                  </a:cubicBezTo>
                  <a:cubicBezTo>
                    <a:pt x="-26250" y="1510286"/>
                    <a:pt x="-23363" y="1349142"/>
                    <a:pt x="77808" y="1251532"/>
                  </a:cubicBezTo>
                  <a:lnTo>
                    <a:pt x="883934" y="473786"/>
                  </a:lnTo>
                  <a:lnTo>
                    <a:pt x="538889" y="473786"/>
                  </a:lnTo>
                  <a:cubicBezTo>
                    <a:pt x="408057" y="473786"/>
                    <a:pt x="301996" y="367725"/>
                    <a:pt x="301996" y="236893"/>
                  </a:cubicBezTo>
                  <a:cubicBezTo>
                    <a:pt x="301996" y="106061"/>
                    <a:pt x="408057" y="0"/>
                    <a:pt x="538889" y="0"/>
                  </a:cubicBezTo>
                  <a:close/>
                </a:path>
              </a:pathLst>
            </a:custGeom>
            <a:solidFill>
              <a:srgbClr val="4D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圆角矩形 18"/>
            <p:cNvSpPr/>
            <p:nvPr/>
          </p:nvSpPr>
          <p:spPr>
            <a:xfrm>
              <a:off x="4841009" y="1504583"/>
              <a:ext cx="1188887" cy="1181063"/>
            </a:xfrm>
            <a:custGeom>
              <a:avLst/>
              <a:gdLst/>
              <a:ahLst/>
              <a:cxnLst/>
              <a:rect l="l" t="t" r="r" b="b"/>
              <a:pathLst>
                <a:path w="1700455" h="1689265">
                  <a:moveTo>
                    <a:pt x="538889" y="0"/>
                  </a:moveTo>
                  <a:lnTo>
                    <a:pt x="1434182" y="0"/>
                  </a:lnTo>
                  <a:lnTo>
                    <a:pt x="1458540" y="2456"/>
                  </a:lnTo>
                  <a:cubicBezTo>
                    <a:pt x="1462073" y="1456"/>
                    <a:pt x="1465666" y="1373"/>
                    <a:pt x="1469278" y="1373"/>
                  </a:cubicBezTo>
                  <a:cubicBezTo>
                    <a:pt x="1596954" y="1373"/>
                    <a:pt x="1700455" y="104874"/>
                    <a:pt x="1700455" y="232550"/>
                  </a:cubicBezTo>
                  <a:lnTo>
                    <a:pt x="1700455" y="1032758"/>
                  </a:lnTo>
                  <a:cubicBezTo>
                    <a:pt x="1700455" y="1160434"/>
                    <a:pt x="1596954" y="1263935"/>
                    <a:pt x="1469278" y="1263935"/>
                  </a:cubicBezTo>
                  <a:cubicBezTo>
                    <a:pt x="1341602" y="1263935"/>
                    <a:pt x="1238101" y="1160434"/>
                    <a:pt x="1238101" y="1032758"/>
                  </a:cubicBezTo>
                  <a:lnTo>
                    <a:pt x="1238101" y="839492"/>
                  </a:lnTo>
                  <a:lnTo>
                    <a:pt x="431284" y="1617906"/>
                  </a:lnTo>
                  <a:cubicBezTo>
                    <a:pt x="330113" y="1715516"/>
                    <a:pt x="168969" y="1712628"/>
                    <a:pt x="71359" y="1611457"/>
                  </a:cubicBezTo>
                  <a:cubicBezTo>
                    <a:pt x="-26250" y="1510286"/>
                    <a:pt x="-23363" y="1349142"/>
                    <a:pt x="77808" y="1251532"/>
                  </a:cubicBezTo>
                  <a:lnTo>
                    <a:pt x="883934" y="473786"/>
                  </a:lnTo>
                  <a:lnTo>
                    <a:pt x="538889" y="473786"/>
                  </a:lnTo>
                  <a:cubicBezTo>
                    <a:pt x="408057" y="473786"/>
                    <a:pt x="301996" y="367725"/>
                    <a:pt x="301996" y="236893"/>
                  </a:cubicBezTo>
                  <a:cubicBezTo>
                    <a:pt x="301996" y="106061"/>
                    <a:pt x="408057" y="0"/>
                    <a:pt x="5388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圆角矩形 18"/>
            <p:cNvSpPr/>
            <p:nvPr/>
          </p:nvSpPr>
          <p:spPr>
            <a:xfrm>
              <a:off x="2449308" y="1504583"/>
              <a:ext cx="961179" cy="954854"/>
            </a:xfrm>
            <a:custGeom>
              <a:avLst/>
              <a:gdLst/>
              <a:ahLst/>
              <a:cxnLst/>
              <a:rect l="l" t="t" r="r" b="b"/>
              <a:pathLst>
                <a:path w="1700455" h="1689265">
                  <a:moveTo>
                    <a:pt x="538889" y="0"/>
                  </a:moveTo>
                  <a:lnTo>
                    <a:pt x="1434182" y="0"/>
                  </a:lnTo>
                  <a:lnTo>
                    <a:pt x="1458540" y="2456"/>
                  </a:lnTo>
                  <a:cubicBezTo>
                    <a:pt x="1462073" y="1456"/>
                    <a:pt x="1465666" y="1373"/>
                    <a:pt x="1469278" y="1373"/>
                  </a:cubicBezTo>
                  <a:cubicBezTo>
                    <a:pt x="1596954" y="1373"/>
                    <a:pt x="1700455" y="104874"/>
                    <a:pt x="1700455" y="232550"/>
                  </a:cubicBezTo>
                  <a:lnTo>
                    <a:pt x="1700455" y="1032758"/>
                  </a:lnTo>
                  <a:cubicBezTo>
                    <a:pt x="1700455" y="1160434"/>
                    <a:pt x="1596954" y="1263935"/>
                    <a:pt x="1469278" y="1263935"/>
                  </a:cubicBezTo>
                  <a:cubicBezTo>
                    <a:pt x="1341602" y="1263935"/>
                    <a:pt x="1238101" y="1160434"/>
                    <a:pt x="1238101" y="1032758"/>
                  </a:cubicBezTo>
                  <a:lnTo>
                    <a:pt x="1238101" y="839492"/>
                  </a:lnTo>
                  <a:lnTo>
                    <a:pt x="431284" y="1617906"/>
                  </a:lnTo>
                  <a:cubicBezTo>
                    <a:pt x="330113" y="1715516"/>
                    <a:pt x="168969" y="1712628"/>
                    <a:pt x="71359" y="1611457"/>
                  </a:cubicBezTo>
                  <a:cubicBezTo>
                    <a:pt x="-26250" y="1510286"/>
                    <a:pt x="-23363" y="1349142"/>
                    <a:pt x="77808" y="1251532"/>
                  </a:cubicBezTo>
                  <a:lnTo>
                    <a:pt x="883934" y="473786"/>
                  </a:lnTo>
                  <a:lnTo>
                    <a:pt x="538889" y="473786"/>
                  </a:lnTo>
                  <a:cubicBezTo>
                    <a:pt x="408057" y="473786"/>
                    <a:pt x="301996" y="367725"/>
                    <a:pt x="301996" y="236893"/>
                  </a:cubicBezTo>
                  <a:cubicBezTo>
                    <a:pt x="301996" y="106061"/>
                    <a:pt x="408057" y="0"/>
                    <a:pt x="5388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圆角矩形 18"/>
            <p:cNvSpPr/>
            <p:nvPr/>
          </p:nvSpPr>
          <p:spPr>
            <a:xfrm>
              <a:off x="3735611" y="3144868"/>
              <a:ext cx="1188887" cy="1181063"/>
            </a:xfrm>
            <a:custGeom>
              <a:avLst/>
              <a:gdLst/>
              <a:ahLst/>
              <a:cxnLst/>
              <a:rect l="l" t="t" r="r" b="b"/>
              <a:pathLst>
                <a:path w="1700455" h="1689265">
                  <a:moveTo>
                    <a:pt x="538889" y="0"/>
                  </a:moveTo>
                  <a:lnTo>
                    <a:pt x="1434182" y="0"/>
                  </a:lnTo>
                  <a:lnTo>
                    <a:pt x="1458540" y="2456"/>
                  </a:lnTo>
                  <a:cubicBezTo>
                    <a:pt x="1462073" y="1456"/>
                    <a:pt x="1465666" y="1373"/>
                    <a:pt x="1469278" y="1373"/>
                  </a:cubicBezTo>
                  <a:cubicBezTo>
                    <a:pt x="1596954" y="1373"/>
                    <a:pt x="1700455" y="104874"/>
                    <a:pt x="1700455" y="232550"/>
                  </a:cubicBezTo>
                  <a:lnTo>
                    <a:pt x="1700455" y="1032758"/>
                  </a:lnTo>
                  <a:cubicBezTo>
                    <a:pt x="1700455" y="1160434"/>
                    <a:pt x="1596954" y="1263935"/>
                    <a:pt x="1469278" y="1263935"/>
                  </a:cubicBezTo>
                  <a:cubicBezTo>
                    <a:pt x="1341602" y="1263935"/>
                    <a:pt x="1238101" y="1160434"/>
                    <a:pt x="1238101" y="1032758"/>
                  </a:cubicBezTo>
                  <a:lnTo>
                    <a:pt x="1238101" y="839492"/>
                  </a:lnTo>
                  <a:lnTo>
                    <a:pt x="431284" y="1617906"/>
                  </a:lnTo>
                  <a:cubicBezTo>
                    <a:pt x="330113" y="1715516"/>
                    <a:pt x="168969" y="1712628"/>
                    <a:pt x="71359" y="1611457"/>
                  </a:cubicBezTo>
                  <a:cubicBezTo>
                    <a:pt x="-26250" y="1510286"/>
                    <a:pt x="-23363" y="1349142"/>
                    <a:pt x="77808" y="1251532"/>
                  </a:cubicBezTo>
                  <a:lnTo>
                    <a:pt x="883934" y="473786"/>
                  </a:lnTo>
                  <a:lnTo>
                    <a:pt x="538889" y="473786"/>
                  </a:lnTo>
                  <a:cubicBezTo>
                    <a:pt x="408057" y="473786"/>
                    <a:pt x="301996" y="367725"/>
                    <a:pt x="301996" y="236893"/>
                  </a:cubicBezTo>
                  <a:cubicBezTo>
                    <a:pt x="301996" y="106061"/>
                    <a:pt x="408057" y="0"/>
                    <a:pt x="5388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圆角矩形 18"/>
            <p:cNvSpPr/>
            <p:nvPr/>
          </p:nvSpPr>
          <p:spPr>
            <a:xfrm>
              <a:off x="1884286" y="2685646"/>
              <a:ext cx="1251508" cy="1243272"/>
            </a:xfrm>
            <a:custGeom>
              <a:avLst/>
              <a:gdLst/>
              <a:ahLst/>
              <a:cxnLst/>
              <a:rect l="l" t="t" r="r" b="b"/>
              <a:pathLst>
                <a:path w="1700455" h="1689265">
                  <a:moveTo>
                    <a:pt x="538889" y="0"/>
                  </a:moveTo>
                  <a:lnTo>
                    <a:pt x="1434182" y="0"/>
                  </a:lnTo>
                  <a:lnTo>
                    <a:pt x="1458540" y="2456"/>
                  </a:lnTo>
                  <a:cubicBezTo>
                    <a:pt x="1462073" y="1456"/>
                    <a:pt x="1465666" y="1373"/>
                    <a:pt x="1469278" y="1373"/>
                  </a:cubicBezTo>
                  <a:cubicBezTo>
                    <a:pt x="1596954" y="1373"/>
                    <a:pt x="1700455" y="104874"/>
                    <a:pt x="1700455" y="232550"/>
                  </a:cubicBezTo>
                  <a:lnTo>
                    <a:pt x="1700455" y="1032758"/>
                  </a:lnTo>
                  <a:cubicBezTo>
                    <a:pt x="1700455" y="1160434"/>
                    <a:pt x="1596954" y="1263935"/>
                    <a:pt x="1469278" y="1263935"/>
                  </a:cubicBezTo>
                  <a:cubicBezTo>
                    <a:pt x="1341602" y="1263935"/>
                    <a:pt x="1238101" y="1160434"/>
                    <a:pt x="1238101" y="1032758"/>
                  </a:cubicBezTo>
                  <a:lnTo>
                    <a:pt x="1238101" y="839492"/>
                  </a:lnTo>
                  <a:lnTo>
                    <a:pt x="431284" y="1617906"/>
                  </a:lnTo>
                  <a:cubicBezTo>
                    <a:pt x="330113" y="1715516"/>
                    <a:pt x="168969" y="1712628"/>
                    <a:pt x="71359" y="1611457"/>
                  </a:cubicBezTo>
                  <a:cubicBezTo>
                    <a:pt x="-26250" y="1510286"/>
                    <a:pt x="-23363" y="1349142"/>
                    <a:pt x="77808" y="1251532"/>
                  </a:cubicBezTo>
                  <a:lnTo>
                    <a:pt x="883934" y="473786"/>
                  </a:lnTo>
                  <a:lnTo>
                    <a:pt x="538889" y="473786"/>
                  </a:lnTo>
                  <a:cubicBezTo>
                    <a:pt x="408057" y="473786"/>
                    <a:pt x="301996" y="367725"/>
                    <a:pt x="301996" y="236893"/>
                  </a:cubicBezTo>
                  <a:cubicBezTo>
                    <a:pt x="301996" y="106061"/>
                    <a:pt x="408057" y="0"/>
                    <a:pt x="5388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圆角矩形 18"/>
            <p:cNvSpPr/>
            <p:nvPr/>
          </p:nvSpPr>
          <p:spPr>
            <a:xfrm>
              <a:off x="4997974" y="2874536"/>
              <a:ext cx="686008" cy="681493"/>
            </a:xfrm>
            <a:custGeom>
              <a:avLst/>
              <a:gdLst/>
              <a:ahLst/>
              <a:cxnLst/>
              <a:rect l="l" t="t" r="r" b="b"/>
              <a:pathLst>
                <a:path w="1700455" h="1689265">
                  <a:moveTo>
                    <a:pt x="538889" y="0"/>
                  </a:moveTo>
                  <a:lnTo>
                    <a:pt x="1434182" y="0"/>
                  </a:lnTo>
                  <a:lnTo>
                    <a:pt x="1458540" y="2456"/>
                  </a:lnTo>
                  <a:cubicBezTo>
                    <a:pt x="1462073" y="1456"/>
                    <a:pt x="1465666" y="1373"/>
                    <a:pt x="1469278" y="1373"/>
                  </a:cubicBezTo>
                  <a:cubicBezTo>
                    <a:pt x="1596954" y="1373"/>
                    <a:pt x="1700455" y="104874"/>
                    <a:pt x="1700455" y="232550"/>
                  </a:cubicBezTo>
                  <a:lnTo>
                    <a:pt x="1700455" y="1032758"/>
                  </a:lnTo>
                  <a:cubicBezTo>
                    <a:pt x="1700455" y="1160434"/>
                    <a:pt x="1596954" y="1263935"/>
                    <a:pt x="1469278" y="1263935"/>
                  </a:cubicBezTo>
                  <a:cubicBezTo>
                    <a:pt x="1341602" y="1263935"/>
                    <a:pt x="1238101" y="1160434"/>
                    <a:pt x="1238101" y="1032758"/>
                  </a:cubicBezTo>
                  <a:lnTo>
                    <a:pt x="1238101" y="839492"/>
                  </a:lnTo>
                  <a:lnTo>
                    <a:pt x="431284" y="1617906"/>
                  </a:lnTo>
                  <a:cubicBezTo>
                    <a:pt x="330113" y="1715516"/>
                    <a:pt x="168969" y="1712628"/>
                    <a:pt x="71359" y="1611457"/>
                  </a:cubicBezTo>
                  <a:cubicBezTo>
                    <a:pt x="-26250" y="1510286"/>
                    <a:pt x="-23363" y="1349142"/>
                    <a:pt x="77808" y="1251532"/>
                  </a:cubicBezTo>
                  <a:lnTo>
                    <a:pt x="883934" y="473786"/>
                  </a:lnTo>
                  <a:lnTo>
                    <a:pt x="538889" y="473786"/>
                  </a:lnTo>
                  <a:cubicBezTo>
                    <a:pt x="408057" y="473786"/>
                    <a:pt x="301996" y="367725"/>
                    <a:pt x="301996" y="236893"/>
                  </a:cubicBezTo>
                  <a:cubicBezTo>
                    <a:pt x="301996" y="106061"/>
                    <a:pt x="408057" y="0"/>
                    <a:pt x="5388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圆角矩形 18"/>
            <p:cNvSpPr/>
            <p:nvPr/>
          </p:nvSpPr>
          <p:spPr>
            <a:xfrm>
              <a:off x="6084111" y="1596981"/>
              <a:ext cx="961179" cy="954854"/>
            </a:xfrm>
            <a:custGeom>
              <a:avLst/>
              <a:gdLst/>
              <a:ahLst/>
              <a:cxnLst/>
              <a:rect l="l" t="t" r="r" b="b"/>
              <a:pathLst>
                <a:path w="1700455" h="1689265">
                  <a:moveTo>
                    <a:pt x="538889" y="0"/>
                  </a:moveTo>
                  <a:lnTo>
                    <a:pt x="1434182" y="0"/>
                  </a:lnTo>
                  <a:lnTo>
                    <a:pt x="1458540" y="2456"/>
                  </a:lnTo>
                  <a:cubicBezTo>
                    <a:pt x="1462073" y="1456"/>
                    <a:pt x="1465666" y="1373"/>
                    <a:pt x="1469278" y="1373"/>
                  </a:cubicBezTo>
                  <a:cubicBezTo>
                    <a:pt x="1596954" y="1373"/>
                    <a:pt x="1700455" y="104874"/>
                    <a:pt x="1700455" y="232550"/>
                  </a:cubicBezTo>
                  <a:lnTo>
                    <a:pt x="1700455" y="1032758"/>
                  </a:lnTo>
                  <a:cubicBezTo>
                    <a:pt x="1700455" y="1160434"/>
                    <a:pt x="1596954" y="1263935"/>
                    <a:pt x="1469278" y="1263935"/>
                  </a:cubicBezTo>
                  <a:cubicBezTo>
                    <a:pt x="1341602" y="1263935"/>
                    <a:pt x="1238101" y="1160434"/>
                    <a:pt x="1238101" y="1032758"/>
                  </a:cubicBezTo>
                  <a:lnTo>
                    <a:pt x="1238101" y="839492"/>
                  </a:lnTo>
                  <a:lnTo>
                    <a:pt x="431284" y="1617906"/>
                  </a:lnTo>
                  <a:cubicBezTo>
                    <a:pt x="330113" y="1715516"/>
                    <a:pt x="168969" y="1712628"/>
                    <a:pt x="71359" y="1611457"/>
                  </a:cubicBezTo>
                  <a:cubicBezTo>
                    <a:pt x="-26250" y="1510286"/>
                    <a:pt x="-23363" y="1349142"/>
                    <a:pt x="77808" y="1251532"/>
                  </a:cubicBezTo>
                  <a:lnTo>
                    <a:pt x="883934" y="473786"/>
                  </a:lnTo>
                  <a:lnTo>
                    <a:pt x="538889" y="473786"/>
                  </a:lnTo>
                  <a:cubicBezTo>
                    <a:pt x="408057" y="473786"/>
                    <a:pt x="301996" y="367725"/>
                    <a:pt x="301996" y="236893"/>
                  </a:cubicBezTo>
                  <a:cubicBezTo>
                    <a:pt x="301996" y="106061"/>
                    <a:pt x="408057" y="0"/>
                    <a:pt x="538889" y="0"/>
                  </a:cubicBezTo>
                  <a:close/>
                </a:path>
              </a:pathLst>
            </a:custGeom>
            <a:solidFill>
              <a:srgbClr val="4D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圆角矩形 18"/>
            <p:cNvSpPr/>
            <p:nvPr/>
          </p:nvSpPr>
          <p:spPr>
            <a:xfrm>
              <a:off x="5052513" y="688656"/>
              <a:ext cx="600456" cy="596504"/>
            </a:xfrm>
            <a:custGeom>
              <a:avLst/>
              <a:gdLst/>
              <a:ahLst/>
              <a:cxnLst/>
              <a:rect l="l" t="t" r="r" b="b"/>
              <a:pathLst>
                <a:path w="1700455" h="1689265">
                  <a:moveTo>
                    <a:pt x="538889" y="0"/>
                  </a:moveTo>
                  <a:lnTo>
                    <a:pt x="1434182" y="0"/>
                  </a:lnTo>
                  <a:lnTo>
                    <a:pt x="1458540" y="2456"/>
                  </a:lnTo>
                  <a:cubicBezTo>
                    <a:pt x="1462073" y="1456"/>
                    <a:pt x="1465666" y="1373"/>
                    <a:pt x="1469278" y="1373"/>
                  </a:cubicBezTo>
                  <a:cubicBezTo>
                    <a:pt x="1596954" y="1373"/>
                    <a:pt x="1700455" y="104874"/>
                    <a:pt x="1700455" y="232550"/>
                  </a:cubicBezTo>
                  <a:lnTo>
                    <a:pt x="1700455" y="1032758"/>
                  </a:lnTo>
                  <a:cubicBezTo>
                    <a:pt x="1700455" y="1160434"/>
                    <a:pt x="1596954" y="1263935"/>
                    <a:pt x="1469278" y="1263935"/>
                  </a:cubicBezTo>
                  <a:cubicBezTo>
                    <a:pt x="1341602" y="1263935"/>
                    <a:pt x="1238101" y="1160434"/>
                    <a:pt x="1238101" y="1032758"/>
                  </a:cubicBezTo>
                  <a:lnTo>
                    <a:pt x="1238101" y="839492"/>
                  </a:lnTo>
                  <a:lnTo>
                    <a:pt x="431284" y="1617906"/>
                  </a:lnTo>
                  <a:cubicBezTo>
                    <a:pt x="330113" y="1715516"/>
                    <a:pt x="168969" y="1712628"/>
                    <a:pt x="71359" y="1611457"/>
                  </a:cubicBezTo>
                  <a:cubicBezTo>
                    <a:pt x="-26250" y="1510286"/>
                    <a:pt x="-23363" y="1349142"/>
                    <a:pt x="77808" y="1251532"/>
                  </a:cubicBezTo>
                  <a:lnTo>
                    <a:pt x="883934" y="473786"/>
                  </a:lnTo>
                  <a:lnTo>
                    <a:pt x="538889" y="473786"/>
                  </a:lnTo>
                  <a:cubicBezTo>
                    <a:pt x="408057" y="473786"/>
                    <a:pt x="301996" y="367725"/>
                    <a:pt x="301996" y="236893"/>
                  </a:cubicBezTo>
                  <a:cubicBezTo>
                    <a:pt x="301996" y="106061"/>
                    <a:pt x="408057" y="0"/>
                    <a:pt x="5388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圆角矩形 18"/>
            <p:cNvSpPr/>
            <p:nvPr/>
          </p:nvSpPr>
          <p:spPr>
            <a:xfrm>
              <a:off x="5833049" y="1137241"/>
              <a:ext cx="334205" cy="332005"/>
            </a:xfrm>
            <a:custGeom>
              <a:avLst/>
              <a:gdLst/>
              <a:ahLst/>
              <a:cxnLst/>
              <a:rect l="l" t="t" r="r" b="b"/>
              <a:pathLst>
                <a:path w="1700455" h="1689265">
                  <a:moveTo>
                    <a:pt x="538889" y="0"/>
                  </a:moveTo>
                  <a:lnTo>
                    <a:pt x="1434182" y="0"/>
                  </a:lnTo>
                  <a:lnTo>
                    <a:pt x="1458540" y="2456"/>
                  </a:lnTo>
                  <a:cubicBezTo>
                    <a:pt x="1462073" y="1456"/>
                    <a:pt x="1465666" y="1373"/>
                    <a:pt x="1469278" y="1373"/>
                  </a:cubicBezTo>
                  <a:cubicBezTo>
                    <a:pt x="1596954" y="1373"/>
                    <a:pt x="1700455" y="104874"/>
                    <a:pt x="1700455" y="232550"/>
                  </a:cubicBezTo>
                  <a:lnTo>
                    <a:pt x="1700455" y="1032758"/>
                  </a:lnTo>
                  <a:cubicBezTo>
                    <a:pt x="1700455" y="1160434"/>
                    <a:pt x="1596954" y="1263935"/>
                    <a:pt x="1469278" y="1263935"/>
                  </a:cubicBezTo>
                  <a:cubicBezTo>
                    <a:pt x="1341602" y="1263935"/>
                    <a:pt x="1238101" y="1160434"/>
                    <a:pt x="1238101" y="1032758"/>
                  </a:cubicBezTo>
                  <a:lnTo>
                    <a:pt x="1238101" y="839492"/>
                  </a:lnTo>
                  <a:lnTo>
                    <a:pt x="431284" y="1617906"/>
                  </a:lnTo>
                  <a:cubicBezTo>
                    <a:pt x="330113" y="1715516"/>
                    <a:pt x="168969" y="1712628"/>
                    <a:pt x="71359" y="1611457"/>
                  </a:cubicBezTo>
                  <a:cubicBezTo>
                    <a:pt x="-26250" y="1510286"/>
                    <a:pt x="-23363" y="1349142"/>
                    <a:pt x="77808" y="1251532"/>
                  </a:cubicBezTo>
                  <a:lnTo>
                    <a:pt x="883934" y="473786"/>
                  </a:lnTo>
                  <a:lnTo>
                    <a:pt x="538889" y="473786"/>
                  </a:lnTo>
                  <a:cubicBezTo>
                    <a:pt x="408057" y="473786"/>
                    <a:pt x="301996" y="367725"/>
                    <a:pt x="301996" y="236893"/>
                  </a:cubicBezTo>
                  <a:cubicBezTo>
                    <a:pt x="301996" y="106061"/>
                    <a:pt x="408057" y="0"/>
                    <a:pt x="5388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圆角矩形 18"/>
            <p:cNvSpPr/>
            <p:nvPr/>
          </p:nvSpPr>
          <p:spPr>
            <a:xfrm>
              <a:off x="3309791" y="3627464"/>
              <a:ext cx="334205" cy="332005"/>
            </a:xfrm>
            <a:custGeom>
              <a:avLst/>
              <a:gdLst/>
              <a:ahLst/>
              <a:cxnLst/>
              <a:rect l="l" t="t" r="r" b="b"/>
              <a:pathLst>
                <a:path w="1700455" h="1689265">
                  <a:moveTo>
                    <a:pt x="538889" y="0"/>
                  </a:moveTo>
                  <a:lnTo>
                    <a:pt x="1434182" y="0"/>
                  </a:lnTo>
                  <a:lnTo>
                    <a:pt x="1458540" y="2456"/>
                  </a:lnTo>
                  <a:cubicBezTo>
                    <a:pt x="1462073" y="1456"/>
                    <a:pt x="1465666" y="1373"/>
                    <a:pt x="1469278" y="1373"/>
                  </a:cubicBezTo>
                  <a:cubicBezTo>
                    <a:pt x="1596954" y="1373"/>
                    <a:pt x="1700455" y="104874"/>
                    <a:pt x="1700455" y="232550"/>
                  </a:cubicBezTo>
                  <a:lnTo>
                    <a:pt x="1700455" y="1032758"/>
                  </a:lnTo>
                  <a:cubicBezTo>
                    <a:pt x="1700455" y="1160434"/>
                    <a:pt x="1596954" y="1263935"/>
                    <a:pt x="1469278" y="1263935"/>
                  </a:cubicBezTo>
                  <a:cubicBezTo>
                    <a:pt x="1341602" y="1263935"/>
                    <a:pt x="1238101" y="1160434"/>
                    <a:pt x="1238101" y="1032758"/>
                  </a:cubicBezTo>
                  <a:lnTo>
                    <a:pt x="1238101" y="839492"/>
                  </a:lnTo>
                  <a:lnTo>
                    <a:pt x="431284" y="1617906"/>
                  </a:lnTo>
                  <a:cubicBezTo>
                    <a:pt x="330113" y="1715516"/>
                    <a:pt x="168969" y="1712628"/>
                    <a:pt x="71359" y="1611457"/>
                  </a:cubicBezTo>
                  <a:cubicBezTo>
                    <a:pt x="-26250" y="1510286"/>
                    <a:pt x="-23363" y="1349142"/>
                    <a:pt x="77808" y="1251532"/>
                  </a:cubicBezTo>
                  <a:lnTo>
                    <a:pt x="883934" y="473786"/>
                  </a:lnTo>
                  <a:lnTo>
                    <a:pt x="538889" y="473786"/>
                  </a:lnTo>
                  <a:cubicBezTo>
                    <a:pt x="408057" y="473786"/>
                    <a:pt x="301996" y="367725"/>
                    <a:pt x="301996" y="236893"/>
                  </a:cubicBezTo>
                  <a:cubicBezTo>
                    <a:pt x="301996" y="106061"/>
                    <a:pt x="408057" y="0"/>
                    <a:pt x="5388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圆角矩形 18"/>
            <p:cNvSpPr/>
            <p:nvPr/>
          </p:nvSpPr>
          <p:spPr>
            <a:xfrm>
              <a:off x="2527008" y="4086345"/>
              <a:ext cx="482344" cy="479170"/>
            </a:xfrm>
            <a:custGeom>
              <a:avLst/>
              <a:gdLst/>
              <a:ahLst/>
              <a:cxnLst/>
              <a:rect l="l" t="t" r="r" b="b"/>
              <a:pathLst>
                <a:path w="1700455" h="1689265">
                  <a:moveTo>
                    <a:pt x="538889" y="0"/>
                  </a:moveTo>
                  <a:lnTo>
                    <a:pt x="1434182" y="0"/>
                  </a:lnTo>
                  <a:lnTo>
                    <a:pt x="1458540" y="2456"/>
                  </a:lnTo>
                  <a:cubicBezTo>
                    <a:pt x="1462073" y="1456"/>
                    <a:pt x="1465666" y="1373"/>
                    <a:pt x="1469278" y="1373"/>
                  </a:cubicBezTo>
                  <a:cubicBezTo>
                    <a:pt x="1596954" y="1373"/>
                    <a:pt x="1700455" y="104874"/>
                    <a:pt x="1700455" y="232550"/>
                  </a:cubicBezTo>
                  <a:lnTo>
                    <a:pt x="1700455" y="1032758"/>
                  </a:lnTo>
                  <a:cubicBezTo>
                    <a:pt x="1700455" y="1160434"/>
                    <a:pt x="1596954" y="1263935"/>
                    <a:pt x="1469278" y="1263935"/>
                  </a:cubicBezTo>
                  <a:cubicBezTo>
                    <a:pt x="1341602" y="1263935"/>
                    <a:pt x="1238101" y="1160434"/>
                    <a:pt x="1238101" y="1032758"/>
                  </a:cubicBezTo>
                  <a:lnTo>
                    <a:pt x="1238101" y="839492"/>
                  </a:lnTo>
                  <a:lnTo>
                    <a:pt x="431284" y="1617906"/>
                  </a:lnTo>
                  <a:cubicBezTo>
                    <a:pt x="330113" y="1715516"/>
                    <a:pt x="168969" y="1712628"/>
                    <a:pt x="71359" y="1611457"/>
                  </a:cubicBezTo>
                  <a:cubicBezTo>
                    <a:pt x="-26250" y="1510286"/>
                    <a:pt x="-23363" y="1349142"/>
                    <a:pt x="77808" y="1251532"/>
                  </a:cubicBezTo>
                  <a:lnTo>
                    <a:pt x="883934" y="473786"/>
                  </a:lnTo>
                  <a:lnTo>
                    <a:pt x="538889" y="473786"/>
                  </a:lnTo>
                  <a:cubicBezTo>
                    <a:pt x="408057" y="473786"/>
                    <a:pt x="301996" y="367725"/>
                    <a:pt x="301996" y="236893"/>
                  </a:cubicBezTo>
                  <a:cubicBezTo>
                    <a:pt x="301996" y="106061"/>
                    <a:pt x="408057" y="0"/>
                    <a:pt x="5388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圆角矩形 18"/>
            <p:cNvSpPr/>
            <p:nvPr/>
          </p:nvSpPr>
          <p:spPr>
            <a:xfrm>
              <a:off x="4883335" y="4086344"/>
              <a:ext cx="552117" cy="548484"/>
            </a:xfrm>
            <a:custGeom>
              <a:avLst/>
              <a:gdLst/>
              <a:ahLst/>
              <a:cxnLst/>
              <a:rect l="l" t="t" r="r" b="b"/>
              <a:pathLst>
                <a:path w="1700455" h="1689265">
                  <a:moveTo>
                    <a:pt x="538889" y="0"/>
                  </a:moveTo>
                  <a:lnTo>
                    <a:pt x="1434182" y="0"/>
                  </a:lnTo>
                  <a:lnTo>
                    <a:pt x="1458540" y="2456"/>
                  </a:lnTo>
                  <a:cubicBezTo>
                    <a:pt x="1462073" y="1456"/>
                    <a:pt x="1465666" y="1373"/>
                    <a:pt x="1469278" y="1373"/>
                  </a:cubicBezTo>
                  <a:cubicBezTo>
                    <a:pt x="1596954" y="1373"/>
                    <a:pt x="1700455" y="104874"/>
                    <a:pt x="1700455" y="232550"/>
                  </a:cubicBezTo>
                  <a:lnTo>
                    <a:pt x="1700455" y="1032758"/>
                  </a:lnTo>
                  <a:cubicBezTo>
                    <a:pt x="1700455" y="1160434"/>
                    <a:pt x="1596954" y="1263935"/>
                    <a:pt x="1469278" y="1263935"/>
                  </a:cubicBezTo>
                  <a:cubicBezTo>
                    <a:pt x="1341602" y="1263935"/>
                    <a:pt x="1238101" y="1160434"/>
                    <a:pt x="1238101" y="1032758"/>
                  </a:cubicBezTo>
                  <a:lnTo>
                    <a:pt x="1238101" y="839492"/>
                  </a:lnTo>
                  <a:lnTo>
                    <a:pt x="431284" y="1617906"/>
                  </a:lnTo>
                  <a:cubicBezTo>
                    <a:pt x="330113" y="1715516"/>
                    <a:pt x="168969" y="1712628"/>
                    <a:pt x="71359" y="1611457"/>
                  </a:cubicBezTo>
                  <a:cubicBezTo>
                    <a:pt x="-26250" y="1510286"/>
                    <a:pt x="-23363" y="1349142"/>
                    <a:pt x="77808" y="1251532"/>
                  </a:cubicBezTo>
                  <a:lnTo>
                    <a:pt x="883934" y="473786"/>
                  </a:lnTo>
                  <a:lnTo>
                    <a:pt x="538889" y="473786"/>
                  </a:lnTo>
                  <a:cubicBezTo>
                    <a:pt x="408057" y="473786"/>
                    <a:pt x="301996" y="367725"/>
                    <a:pt x="301996" y="236893"/>
                  </a:cubicBezTo>
                  <a:cubicBezTo>
                    <a:pt x="301996" y="106061"/>
                    <a:pt x="408057" y="0"/>
                    <a:pt x="5388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圆角矩形 18"/>
            <p:cNvSpPr/>
            <p:nvPr/>
          </p:nvSpPr>
          <p:spPr>
            <a:xfrm>
              <a:off x="3387594" y="735392"/>
              <a:ext cx="676924" cy="672469"/>
            </a:xfrm>
            <a:custGeom>
              <a:avLst/>
              <a:gdLst/>
              <a:ahLst/>
              <a:cxnLst/>
              <a:rect l="l" t="t" r="r" b="b"/>
              <a:pathLst>
                <a:path w="1700455" h="1689265">
                  <a:moveTo>
                    <a:pt x="538889" y="0"/>
                  </a:moveTo>
                  <a:lnTo>
                    <a:pt x="1434182" y="0"/>
                  </a:lnTo>
                  <a:lnTo>
                    <a:pt x="1458540" y="2456"/>
                  </a:lnTo>
                  <a:cubicBezTo>
                    <a:pt x="1462073" y="1456"/>
                    <a:pt x="1465666" y="1373"/>
                    <a:pt x="1469278" y="1373"/>
                  </a:cubicBezTo>
                  <a:cubicBezTo>
                    <a:pt x="1596954" y="1373"/>
                    <a:pt x="1700455" y="104874"/>
                    <a:pt x="1700455" y="232550"/>
                  </a:cubicBezTo>
                  <a:lnTo>
                    <a:pt x="1700455" y="1032758"/>
                  </a:lnTo>
                  <a:cubicBezTo>
                    <a:pt x="1700455" y="1160434"/>
                    <a:pt x="1596954" y="1263935"/>
                    <a:pt x="1469278" y="1263935"/>
                  </a:cubicBezTo>
                  <a:cubicBezTo>
                    <a:pt x="1341602" y="1263935"/>
                    <a:pt x="1238101" y="1160434"/>
                    <a:pt x="1238101" y="1032758"/>
                  </a:cubicBezTo>
                  <a:lnTo>
                    <a:pt x="1238101" y="839492"/>
                  </a:lnTo>
                  <a:lnTo>
                    <a:pt x="431284" y="1617906"/>
                  </a:lnTo>
                  <a:cubicBezTo>
                    <a:pt x="330113" y="1715516"/>
                    <a:pt x="168969" y="1712628"/>
                    <a:pt x="71359" y="1611457"/>
                  </a:cubicBezTo>
                  <a:cubicBezTo>
                    <a:pt x="-26250" y="1510286"/>
                    <a:pt x="-23363" y="1349142"/>
                    <a:pt x="77808" y="1251532"/>
                  </a:cubicBezTo>
                  <a:lnTo>
                    <a:pt x="883934" y="473786"/>
                  </a:lnTo>
                  <a:lnTo>
                    <a:pt x="538889" y="473786"/>
                  </a:lnTo>
                  <a:cubicBezTo>
                    <a:pt x="408057" y="473786"/>
                    <a:pt x="301996" y="367725"/>
                    <a:pt x="301996" y="236893"/>
                  </a:cubicBezTo>
                  <a:cubicBezTo>
                    <a:pt x="301996" y="106061"/>
                    <a:pt x="408057" y="0"/>
                    <a:pt x="5388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圆角矩形 18"/>
            <p:cNvSpPr/>
            <p:nvPr/>
          </p:nvSpPr>
          <p:spPr>
            <a:xfrm>
              <a:off x="5683982" y="2738237"/>
              <a:ext cx="1212241" cy="1204264"/>
            </a:xfrm>
            <a:custGeom>
              <a:avLst/>
              <a:gdLst/>
              <a:ahLst/>
              <a:cxnLst/>
              <a:rect l="l" t="t" r="r" b="b"/>
              <a:pathLst>
                <a:path w="1700455" h="1689265">
                  <a:moveTo>
                    <a:pt x="538889" y="0"/>
                  </a:moveTo>
                  <a:lnTo>
                    <a:pt x="1434182" y="0"/>
                  </a:lnTo>
                  <a:lnTo>
                    <a:pt x="1458540" y="2456"/>
                  </a:lnTo>
                  <a:cubicBezTo>
                    <a:pt x="1462073" y="1456"/>
                    <a:pt x="1465666" y="1373"/>
                    <a:pt x="1469278" y="1373"/>
                  </a:cubicBezTo>
                  <a:cubicBezTo>
                    <a:pt x="1596954" y="1373"/>
                    <a:pt x="1700455" y="104874"/>
                    <a:pt x="1700455" y="232550"/>
                  </a:cubicBezTo>
                  <a:lnTo>
                    <a:pt x="1700455" y="1032758"/>
                  </a:lnTo>
                  <a:cubicBezTo>
                    <a:pt x="1700455" y="1160434"/>
                    <a:pt x="1596954" y="1263935"/>
                    <a:pt x="1469278" y="1263935"/>
                  </a:cubicBezTo>
                  <a:cubicBezTo>
                    <a:pt x="1341602" y="1263935"/>
                    <a:pt x="1238101" y="1160434"/>
                    <a:pt x="1238101" y="1032758"/>
                  </a:cubicBezTo>
                  <a:lnTo>
                    <a:pt x="1238101" y="839492"/>
                  </a:lnTo>
                  <a:lnTo>
                    <a:pt x="431284" y="1617906"/>
                  </a:lnTo>
                  <a:cubicBezTo>
                    <a:pt x="330113" y="1715516"/>
                    <a:pt x="168969" y="1712628"/>
                    <a:pt x="71359" y="1611457"/>
                  </a:cubicBezTo>
                  <a:cubicBezTo>
                    <a:pt x="-26250" y="1510286"/>
                    <a:pt x="-23363" y="1349142"/>
                    <a:pt x="77808" y="1251532"/>
                  </a:cubicBezTo>
                  <a:lnTo>
                    <a:pt x="883934" y="473786"/>
                  </a:lnTo>
                  <a:lnTo>
                    <a:pt x="538889" y="473786"/>
                  </a:lnTo>
                  <a:cubicBezTo>
                    <a:pt x="408057" y="473786"/>
                    <a:pt x="301996" y="367725"/>
                    <a:pt x="301996" y="236893"/>
                  </a:cubicBezTo>
                  <a:cubicBezTo>
                    <a:pt x="301996" y="106061"/>
                    <a:pt x="408057" y="0"/>
                    <a:pt x="5388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866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0" y="1422013"/>
            <a:ext cx="12192000" cy="4754197"/>
          </a:xfrm>
          <a:prstGeom prst="rect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56074" y="2271108"/>
            <a:ext cx="5058533" cy="6052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altLang="zh-CN" sz="3600" b="1" i="1" kern="1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Type something here</a:t>
            </a:r>
          </a:p>
        </p:txBody>
      </p:sp>
      <p:sp>
        <p:nvSpPr>
          <p:cNvPr id="3" name="矩形 2"/>
          <p:cNvSpPr/>
          <p:nvPr/>
        </p:nvSpPr>
        <p:spPr>
          <a:xfrm>
            <a:off x="356074" y="4368276"/>
            <a:ext cx="5639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52" name="平行四边形 51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平行四边形 52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56074" y="2985152"/>
            <a:ext cx="60165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200" b="1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</a:t>
            </a:r>
            <a:r>
              <a:rPr lang="en-US" altLang="zh-CN" sz="24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ipsum dolor sit </a:t>
            </a:r>
            <a:r>
              <a:rPr lang="en-US" altLang="zh-CN" sz="24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amet</a:t>
            </a:r>
            <a:r>
              <a:rPr lang="en-US" altLang="zh-CN" sz="24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sz="24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consectetur</a:t>
            </a:r>
            <a:r>
              <a:rPr lang="en-US" altLang="zh-CN" sz="24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adipisicing</a:t>
            </a:r>
            <a:r>
              <a:rPr lang="en-US" altLang="zh-CN" sz="24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elit</a:t>
            </a:r>
            <a:r>
              <a:rPr lang="en-US" altLang="zh-CN" sz="24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sz="24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sed</a:t>
            </a:r>
            <a:r>
              <a:rPr lang="en-US" altLang="zh-CN" sz="24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do </a:t>
            </a:r>
            <a:r>
              <a:rPr lang="en-US" altLang="zh-CN" sz="24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eiusmod</a:t>
            </a:r>
            <a:r>
              <a:rPr lang="en-US" altLang="zh-CN" sz="24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tempor</a:t>
            </a:r>
            <a:r>
              <a:rPr lang="en-US" altLang="zh-CN" sz="24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incididunt</a:t>
            </a:r>
            <a:r>
              <a:rPr lang="en-US" altLang="zh-CN" sz="24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ut</a:t>
            </a:r>
            <a:r>
              <a:rPr lang="en-US" altLang="zh-CN" sz="24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i="1" kern="1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labore</a:t>
            </a:r>
            <a:r>
              <a:rPr lang="en-US" altLang="zh-CN" sz="2400" i="1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et </a:t>
            </a:r>
          </a:p>
        </p:txBody>
      </p:sp>
      <p:graphicFrame>
        <p:nvGraphicFramePr>
          <p:cNvPr id="63" name="图表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870804"/>
              </p:ext>
            </p:extLst>
          </p:nvPr>
        </p:nvGraphicFramePr>
        <p:xfrm>
          <a:off x="6568067" y="1650380"/>
          <a:ext cx="5315261" cy="433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9595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00">
        <p15:prstTrans prst="pageCurlDoubl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76" grpId="0" animBg="1"/>
      <p:bldP spid="3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6397449" y="1396341"/>
            <a:ext cx="7019031" cy="152672"/>
            <a:chOff x="-504769" y="4290275"/>
            <a:chExt cx="4757850" cy="152672"/>
          </a:xfrm>
        </p:grpSpPr>
        <p:sp>
          <p:nvSpPr>
            <p:cNvPr id="32" name="矩形 31"/>
            <p:cNvSpPr/>
            <p:nvPr/>
          </p:nvSpPr>
          <p:spPr>
            <a:xfrm>
              <a:off x="-504769" y="4362327"/>
              <a:ext cx="4400008" cy="806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-146927" y="4290275"/>
              <a:ext cx="4400008" cy="80620"/>
            </a:xfrm>
            <a:prstGeom prst="rect">
              <a:avLst/>
            </a:prstGeom>
            <a:solidFill>
              <a:srgbClr val="004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-752192" y="5764652"/>
            <a:ext cx="4757850" cy="152672"/>
            <a:chOff x="-504769" y="4290275"/>
            <a:chExt cx="4757850" cy="152672"/>
          </a:xfrm>
        </p:grpSpPr>
        <p:sp>
          <p:nvSpPr>
            <p:cNvPr id="29" name="矩形 28"/>
            <p:cNvSpPr/>
            <p:nvPr/>
          </p:nvSpPr>
          <p:spPr>
            <a:xfrm>
              <a:off x="-504769" y="4362327"/>
              <a:ext cx="4400008" cy="806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-146927" y="4290275"/>
              <a:ext cx="4400008" cy="80620"/>
            </a:xfrm>
            <a:prstGeom prst="rect">
              <a:avLst/>
            </a:prstGeom>
            <a:solidFill>
              <a:srgbClr val="004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平行四边形 24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123341" y="2679977"/>
            <a:ext cx="8486044" cy="10156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0046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 </a:t>
            </a:r>
            <a:r>
              <a:rPr lang="zh-CN" altLang="en-US" sz="6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选题</a:t>
            </a:r>
            <a:r>
              <a:rPr lang="zh-CN" altLang="en-US" sz="6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意义及研究现状</a:t>
            </a:r>
          </a:p>
        </p:txBody>
      </p:sp>
      <p:sp>
        <p:nvSpPr>
          <p:cNvPr id="37" name="矩形 36"/>
          <p:cNvSpPr/>
          <p:nvPr/>
        </p:nvSpPr>
        <p:spPr>
          <a:xfrm>
            <a:off x="2123341" y="4239497"/>
            <a:ext cx="5781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123341" y="3829327"/>
            <a:ext cx="6566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在这里输入您论文的题目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160042" y="4796588"/>
            <a:ext cx="3031958" cy="2267256"/>
            <a:chOff x="9160042" y="4796588"/>
            <a:chExt cx="3031958" cy="2267256"/>
          </a:xfrm>
        </p:grpSpPr>
        <p:grpSp>
          <p:nvGrpSpPr>
            <p:cNvPr id="40" name="组合 39"/>
            <p:cNvGrpSpPr/>
            <p:nvPr/>
          </p:nvGrpSpPr>
          <p:grpSpPr>
            <a:xfrm>
              <a:off x="9160042" y="4796588"/>
              <a:ext cx="3031958" cy="2267256"/>
              <a:chOff x="9160042" y="4796588"/>
              <a:chExt cx="3031958" cy="2267256"/>
            </a:xfrm>
          </p:grpSpPr>
          <p:sp>
            <p:nvSpPr>
              <p:cNvPr id="43" name="直角三角形 42"/>
              <p:cNvSpPr/>
              <p:nvPr/>
            </p:nvSpPr>
            <p:spPr>
              <a:xfrm flipH="1">
                <a:off x="9160042" y="4796588"/>
                <a:ext cx="3031958" cy="2113549"/>
              </a:xfrm>
              <a:prstGeom prst="rtTriangle">
                <a:avLst/>
              </a:prstGeom>
              <a:solidFill>
                <a:srgbClr val="00468D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直角三角形 43"/>
              <p:cNvSpPr/>
              <p:nvPr/>
            </p:nvSpPr>
            <p:spPr>
              <a:xfrm flipH="1">
                <a:off x="10278408" y="5729898"/>
                <a:ext cx="1913592" cy="1333946"/>
              </a:xfrm>
              <a:prstGeom prst="rtTriangle">
                <a:avLst/>
              </a:prstGeom>
              <a:solidFill>
                <a:srgbClr val="4D4E4F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9" t="22547" r="72066" b="5068"/>
            <a:stretch/>
          </p:blipFill>
          <p:spPr>
            <a:xfrm rot="19138232">
              <a:off x="10045431" y="6258119"/>
              <a:ext cx="512504" cy="551540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 rot="19356198">
              <a:off x="10373429" y="5743714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电子科技大学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9818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00">
        <p15:prstTrans prst="pageCurlDoubl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边形 13"/>
          <p:cNvSpPr/>
          <p:nvPr/>
        </p:nvSpPr>
        <p:spPr>
          <a:xfrm>
            <a:off x="-365760" y="248216"/>
            <a:ext cx="1038620" cy="814646"/>
          </a:xfrm>
          <a:prstGeom prst="parallelogram">
            <a:avLst/>
          </a:prstGeom>
          <a:solidFill>
            <a:srgbClr val="4D4E4F"/>
          </a:solidFill>
          <a:ln>
            <a:solidFill>
              <a:srgbClr val="4D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585313" y="248216"/>
            <a:ext cx="437330" cy="600991"/>
          </a:xfrm>
          <a:prstGeom prst="parallelogram">
            <a:avLst>
              <a:gd name="adj" fmla="val 35622"/>
            </a:avLst>
          </a:prstGeom>
          <a:solidFill>
            <a:srgbClr val="00468D"/>
          </a:solidFill>
          <a:ln>
            <a:solidFill>
              <a:srgbClr val="004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6349" y="25433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kern="1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Graduation reply</a:t>
            </a:r>
            <a:endParaRPr lang="zh-CN" altLang="en-US" sz="3600" b="1" i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2719" y="8271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电子科技大学大学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8288" y="2576659"/>
            <a:ext cx="1248000" cy="124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4515" y="2368659"/>
            <a:ext cx="1248000" cy="124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" name="Picture 2">
            <a:hlinkClick r:id="rId4"/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1000" y="2576659"/>
            <a:ext cx="1248000" cy="124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9" name="Picture 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5512" y="3253947"/>
            <a:ext cx="1248000" cy="124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" name="Picture 4">
            <a:hlinkClick r:id="rId7"/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9286" y="3329703"/>
            <a:ext cx="1248000" cy="124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1" name="Picture 8">
            <a:hlinkClick r:id="rId9"/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719" y="2477859"/>
            <a:ext cx="1248000" cy="124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2" name="Picture 2">
            <a:hlinkClick r:id="rId11"/>
          </p:cNvPr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1480" y="3328871"/>
            <a:ext cx="1248000" cy="124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3" name="Oval 5"/>
          <p:cNvSpPr/>
          <p:nvPr/>
        </p:nvSpPr>
        <p:spPr>
          <a:xfrm>
            <a:off x="2840726" y="2940164"/>
            <a:ext cx="880517" cy="880517"/>
          </a:xfrm>
          <a:prstGeom prst="ellipse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4D4E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6"/>
          <p:cNvSpPr/>
          <p:nvPr/>
        </p:nvSpPr>
        <p:spPr>
          <a:xfrm>
            <a:off x="6197761" y="2940164"/>
            <a:ext cx="880517" cy="880517"/>
          </a:xfrm>
          <a:prstGeom prst="ellipse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4D4E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7"/>
          <p:cNvSpPr/>
          <p:nvPr/>
        </p:nvSpPr>
        <p:spPr>
          <a:xfrm>
            <a:off x="9603523" y="2940164"/>
            <a:ext cx="880517" cy="880517"/>
          </a:xfrm>
          <a:prstGeom prst="ellipse">
            <a:avLst/>
          </a:prstGeom>
          <a:solidFill>
            <a:srgbClr val="00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4D4E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8"/>
          <p:cNvSpPr/>
          <p:nvPr/>
        </p:nvSpPr>
        <p:spPr>
          <a:xfrm>
            <a:off x="7889011" y="2940164"/>
            <a:ext cx="880517" cy="880517"/>
          </a:xfrm>
          <a:prstGeom prst="ellipse">
            <a:avLst/>
          </a:prstGeom>
          <a:solidFill>
            <a:srgbClr val="4D4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4D4E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Oval 9"/>
          <p:cNvSpPr/>
          <p:nvPr/>
        </p:nvSpPr>
        <p:spPr>
          <a:xfrm>
            <a:off x="4483249" y="2940164"/>
            <a:ext cx="880517" cy="880517"/>
          </a:xfrm>
          <a:prstGeom prst="ellipse">
            <a:avLst/>
          </a:prstGeom>
          <a:solidFill>
            <a:srgbClr val="4D4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4D4E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Oval 10"/>
          <p:cNvSpPr/>
          <p:nvPr/>
        </p:nvSpPr>
        <p:spPr>
          <a:xfrm>
            <a:off x="1244726" y="2940164"/>
            <a:ext cx="880517" cy="880517"/>
          </a:xfrm>
          <a:prstGeom prst="ellipse">
            <a:avLst/>
          </a:prstGeom>
          <a:solidFill>
            <a:srgbClr val="4D4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4D4E4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7"/>
          <p:cNvSpPr txBox="1"/>
          <p:nvPr/>
        </p:nvSpPr>
        <p:spPr>
          <a:xfrm>
            <a:off x="8077986" y="1707721"/>
            <a:ext cx="338304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Type something here</a:t>
            </a:r>
          </a:p>
        </p:txBody>
      </p:sp>
      <p:sp>
        <p:nvSpPr>
          <p:cNvPr id="24" name="TextBox 28"/>
          <p:cNvSpPr txBox="1"/>
          <p:nvPr/>
        </p:nvSpPr>
        <p:spPr>
          <a:xfrm>
            <a:off x="8112516" y="2167288"/>
            <a:ext cx="2100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Type something here</a:t>
            </a:r>
          </a:p>
        </p:txBody>
      </p:sp>
      <p:sp>
        <p:nvSpPr>
          <p:cNvPr id="25" name="文本框 34"/>
          <p:cNvSpPr txBox="1"/>
          <p:nvPr/>
        </p:nvSpPr>
        <p:spPr>
          <a:xfrm>
            <a:off x="1054224" y="4477923"/>
            <a:ext cx="10858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133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Type something here</a:t>
            </a:r>
          </a:p>
          <a:p>
            <a:r>
              <a:rPr lang="en-US" altLang="zh-CN" sz="18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</a:t>
            </a:r>
            <a:r>
              <a:rPr lang="en-US" altLang="zh-CN" sz="18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8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8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consectetur</a:t>
            </a:r>
            <a:r>
              <a:rPr lang="en-US" altLang="zh-CN" sz="18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8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adipisicing</a:t>
            </a:r>
            <a:r>
              <a:rPr lang="en-US" altLang="zh-CN" sz="18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8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elit</a:t>
            </a:r>
            <a:r>
              <a:rPr lang="en-US" altLang="zh-CN" sz="18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sz="18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sed</a:t>
            </a:r>
            <a:r>
              <a:rPr lang="en-US" altLang="zh-CN" sz="18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 </a:t>
            </a:r>
            <a:r>
              <a:rPr lang="en-US" altLang="zh-CN" sz="18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eiusmod</a:t>
            </a:r>
            <a:r>
              <a:rPr lang="en-US" altLang="zh-CN" sz="18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8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tempor</a:t>
            </a:r>
            <a:r>
              <a:rPr lang="en-US" altLang="zh-CN" sz="18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8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incididunt</a:t>
            </a:r>
            <a:r>
              <a:rPr lang="en-US" altLang="zh-CN" sz="18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8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ut</a:t>
            </a:r>
            <a:r>
              <a:rPr lang="en-US" altLang="zh-CN" sz="18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8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labore</a:t>
            </a:r>
            <a:r>
              <a:rPr lang="en-US" altLang="zh-CN" sz="18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et </a:t>
            </a:r>
            <a:r>
              <a:rPr lang="en-US" altLang="zh-CN" sz="18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dolore</a:t>
            </a:r>
            <a:r>
              <a:rPr lang="en-US" altLang="zh-CN" sz="18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magna </a:t>
            </a:r>
            <a:r>
              <a:rPr lang="en-US" altLang="zh-CN" sz="18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aliqua</a:t>
            </a:r>
            <a:r>
              <a:rPr lang="en-US" altLang="zh-CN" sz="18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Lorem ipsum dolor sit </a:t>
            </a:r>
            <a:r>
              <a:rPr lang="en-US" altLang="zh-CN" sz="1867" dirty="0" err="1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zh-CN" sz="1867" dirty="0">
                <a:solidFill>
                  <a:srgbClr val="4D4E4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917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1226</Words>
  <Application>Microsoft Office PowerPoint</Application>
  <PresentationFormat>宽屏</PresentationFormat>
  <Paragraphs>139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93</cp:revision>
  <dcterms:created xsi:type="dcterms:W3CDTF">2015-11-30T14:41:06Z</dcterms:created>
  <dcterms:modified xsi:type="dcterms:W3CDTF">2016-11-06T09:32:57Z</dcterms:modified>
  <cp:category>锐旗设计；https://9ppt.taobao.com</cp:category>
</cp:coreProperties>
</file>